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d62e40a6be9408e" /><Relationship Type="http://schemas.openxmlformats.org/officeDocument/2006/relationships/extended-properties" Target="/docProps/app.xml" Id="R4ca4cfd8df424abd" /><Relationship Type="http://schemas.openxmlformats.org/officeDocument/2006/relationships/officeDocument" Target="/ppt/presentation.xml" Id="Rb25ea9b0edd2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4eaa3e9934d66"/>
  </p:sldMasterIdLst>
  <p:notesMasterIdLst>
    <p:notesMasterId xmlns:r="http://schemas.openxmlformats.org/officeDocument/2006/relationships" r:id="Rc2c89a12b0fa4464"/>
  </p:notesMasterIdLst>
  <p:sldIdLst>
    <p:sldId xmlns:r="http://schemas.openxmlformats.org/officeDocument/2006/relationships" id="256" r:id="R7f29421e81824380"/>
    <p:sldId xmlns:r="http://schemas.openxmlformats.org/officeDocument/2006/relationships" id="257" r:id="Re7ac3ef0923b4fde"/>
    <p:sldId xmlns:r="http://schemas.openxmlformats.org/officeDocument/2006/relationships" id="258" r:id="Ra515abbff54a412f"/>
    <p:sldId xmlns:r="http://schemas.openxmlformats.org/officeDocument/2006/relationships" id="259" r:id="R890cfc4978b446ad"/>
    <p:sldId xmlns:r="http://schemas.openxmlformats.org/officeDocument/2006/relationships" id="260" r:id="R58a488d5817f426b"/>
    <p:sldId xmlns:r="http://schemas.openxmlformats.org/officeDocument/2006/relationships" id="261" r:id="R97dfafa622804bf7"/>
    <p:sldId xmlns:r="http://schemas.openxmlformats.org/officeDocument/2006/relationships" id="262" r:id="R1709106c3ed74b2c"/>
    <p:sldId xmlns:r="http://schemas.openxmlformats.org/officeDocument/2006/relationships" id="263" r:id="Re0639d513a274b64"/>
    <p:sldId xmlns:r="http://schemas.openxmlformats.org/officeDocument/2006/relationships" id="264" r:id="R3457eeedb00545c3"/>
    <p:sldId xmlns:r="http://schemas.openxmlformats.org/officeDocument/2006/relationships" id="265" r:id="R429a681e333c41e5"/>
    <p:sldId xmlns:r="http://schemas.openxmlformats.org/officeDocument/2006/relationships" id="266" r:id="R9c33a631fa9c4770"/>
    <p:sldId xmlns:r="http://schemas.openxmlformats.org/officeDocument/2006/relationships" id="267" r:id="Ra582cb7954f54ce5"/>
    <p:sldId xmlns:r="http://schemas.openxmlformats.org/officeDocument/2006/relationships" id="268" r:id="Rfc94c6bc22c14bd0"/>
    <p:sldId xmlns:r="http://schemas.openxmlformats.org/officeDocument/2006/relationships" id="269" r:id="R4a6fcd3575c44462"/>
    <p:sldId xmlns:r="http://schemas.openxmlformats.org/officeDocument/2006/relationships" id="270" r:id="Rd1df9afea7a94b1d"/>
    <p:sldId xmlns:r="http://schemas.openxmlformats.org/officeDocument/2006/relationships" id="271" r:id="R7e29f4e9ab614a0c"/>
    <p:sldId xmlns:r="http://schemas.openxmlformats.org/officeDocument/2006/relationships" id="272" r:id="R6683ea2ebd2c4129"/>
    <p:sldId xmlns:r="http://schemas.openxmlformats.org/officeDocument/2006/relationships" id="273" r:id="R7483e49de9614038"/>
    <p:sldId xmlns:r="http://schemas.openxmlformats.org/officeDocument/2006/relationships" id="274" r:id="Rd6d00dd5a9dc4b71"/>
    <p:sldId xmlns:r="http://schemas.openxmlformats.org/officeDocument/2006/relationships" id="275" r:id="Rd8534377991d4b3d"/>
    <p:sldId xmlns:r="http://schemas.openxmlformats.org/officeDocument/2006/relationships" id="276" r:id="Ra87f7e7b44674441"/>
    <p:sldId xmlns:r="http://schemas.openxmlformats.org/officeDocument/2006/relationships" id="277" r:id="R39d40233925d4c24"/>
    <p:sldId xmlns:r="http://schemas.openxmlformats.org/officeDocument/2006/relationships" id="278" r:id="Rbfa8480a5bd24bcd"/>
    <p:sldId xmlns:r="http://schemas.openxmlformats.org/officeDocument/2006/relationships" id="279" r:id="Rdd78b40262f84f0f"/>
    <p:sldId xmlns:r="http://schemas.openxmlformats.org/officeDocument/2006/relationships" id="280" r:id="Rdf31c474e1074a2b"/>
    <p:sldId xmlns:r="http://schemas.openxmlformats.org/officeDocument/2006/relationships" id="281" r:id="R0f2ce4d7ba264b19"/>
    <p:sldId xmlns:r="http://schemas.openxmlformats.org/officeDocument/2006/relationships" id="282" r:id="R7f60ea93c87a4a7c"/>
    <p:sldId xmlns:r="http://schemas.openxmlformats.org/officeDocument/2006/relationships" id="283" r:id="Ra78a7497dd464bb2"/>
    <p:sldId xmlns:r="http://schemas.openxmlformats.org/officeDocument/2006/relationships" id="284" r:id="R196cad7535e8477e"/>
    <p:sldId xmlns:r="http://schemas.openxmlformats.org/officeDocument/2006/relationships" id="285" r:id="R616d61e0798d45d5"/>
    <p:sldId xmlns:r="http://schemas.openxmlformats.org/officeDocument/2006/relationships" id="286" r:id="R6e87827dbe314274"/>
    <p:sldId xmlns:r="http://schemas.openxmlformats.org/officeDocument/2006/relationships" id="287" r:id="R3c20cb4730434984"/>
    <p:sldId xmlns:r="http://schemas.openxmlformats.org/officeDocument/2006/relationships" id="288" r:id="R930b347cca694e5a"/>
    <p:sldId xmlns:r="http://schemas.openxmlformats.org/officeDocument/2006/relationships" id="289" r:id="R82a4429c552d4682"/>
    <p:sldId xmlns:r="http://schemas.openxmlformats.org/officeDocument/2006/relationships" id="290" r:id="Rd56c77845fc946e7"/>
    <p:sldId xmlns:r="http://schemas.openxmlformats.org/officeDocument/2006/relationships" id="291" r:id="R84b4bb876c5d4cde"/>
    <p:sldId xmlns:r="http://schemas.openxmlformats.org/officeDocument/2006/relationships" id="292" r:id="R249f69cffab242d9"/>
    <p:sldId xmlns:r="http://schemas.openxmlformats.org/officeDocument/2006/relationships" id="293" r:id="R14732655529a47e6"/>
    <p:sldId xmlns:r="http://schemas.openxmlformats.org/officeDocument/2006/relationships" id="294" r:id="R9a3b356186aa4880"/>
    <p:sldId xmlns:r="http://schemas.openxmlformats.org/officeDocument/2006/relationships" id="295" r:id="R0bef3c38051c4888"/>
    <p:sldId xmlns:r="http://schemas.openxmlformats.org/officeDocument/2006/relationships" id="296" r:id="R52b2694c200546b7"/>
    <p:sldId xmlns:r="http://schemas.openxmlformats.org/officeDocument/2006/relationships" id="297" r:id="R5c02097b3a5946f2"/>
    <p:sldId xmlns:r="http://schemas.openxmlformats.org/officeDocument/2006/relationships" id="298" r:id="R13da43d8de3e4935"/>
    <p:sldId xmlns:r="http://schemas.openxmlformats.org/officeDocument/2006/relationships" id="299" r:id="Ra1f7b54a583b4aeb"/>
    <p:sldId xmlns:r="http://schemas.openxmlformats.org/officeDocument/2006/relationships" id="300" r:id="Ra3182f3ffbcc42ad"/>
    <p:sldId xmlns:r="http://schemas.openxmlformats.org/officeDocument/2006/relationships" id="301" r:id="R8d26ec00dd4d4f7d"/>
    <p:sldId xmlns:r="http://schemas.openxmlformats.org/officeDocument/2006/relationships" id="302" r:id="R6742db6a555c46c6"/>
    <p:sldId xmlns:r="http://schemas.openxmlformats.org/officeDocument/2006/relationships" id="303" r:id="R6b753a06c87a4833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100169baf534556" /><Relationship Type="http://schemas.openxmlformats.org/officeDocument/2006/relationships/slideMaster" Target="/ppt/slideMasters/slideMaster1.xml" Id="R0a04eaa3e9934d66" /><Relationship Type="http://schemas.openxmlformats.org/officeDocument/2006/relationships/notesMaster" Target="/ppt/notesMasters/notesMaster1.xml" Id="Rc2c89a12b0fa4464" /><Relationship Type="http://schemas.openxmlformats.org/officeDocument/2006/relationships/presProps" Target="/ppt/presProps.xml" Id="Ra8a08baf1b3f4a71" /><Relationship Type="http://schemas.openxmlformats.org/officeDocument/2006/relationships/tableStyles" Target="/ppt/tableStyles.xml" Id="Rc5d3afbd7f334720" /><Relationship Type="http://schemas.openxmlformats.org/officeDocument/2006/relationships/slide" Target="/ppt/slides/slide1.xml" Id="R7f29421e81824380" /><Relationship Type="http://schemas.openxmlformats.org/officeDocument/2006/relationships/slide" Target="/ppt/slides/slide2.xml" Id="Re7ac3ef0923b4fde" /><Relationship Type="http://schemas.openxmlformats.org/officeDocument/2006/relationships/slide" Target="/ppt/slides/slide3.xml" Id="Ra515abbff54a412f" /><Relationship Type="http://schemas.openxmlformats.org/officeDocument/2006/relationships/slide" Target="/ppt/slides/slide4.xml" Id="R890cfc4978b446ad" /><Relationship Type="http://schemas.openxmlformats.org/officeDocument/2006/relationships/slide" Target="/ppt/slides/slide5.xml" Id="R58a488d5817f426b" /><Relationship Type="http://schemas.openxmlformats.org/officeDocument/2006/relationships/slide" Target="/ppt/slides/slide6.xml" Id="R97dfafa622804bf7" /><Relationship Type="http://schemas.openxmlformats.org/officeDocument/2006/relationships/slide" Target="/ppt/slides/slide7.xml" Id="R1709106c3ed74b2c" /><Relationship Type="http://schemas.openxmlformats.org/officeDocument/2006/relationships/slide" Target="/ppt/slides/slide8.xml" Id="Re0639d513a274b64" /><Relationship Type="http://schemas.openxmlformats.org/officeDocument/2006/relationships/slide" Target="/ppt/slides/slide9.xml" Id="R3457eeedb00545c3" /><Relationship Type="http://schemas.openxmlformats.org/officeDocument/2006/relationships/slide" Target="/ppt/slides/slide10.xml" Id="R429a681e333c41e5" /><Relationship Type="http://schemas.openxmlformats.org/officeDocument/2006/relationships/slide" Target="/ppt/slides/slide11.xml" Id="R9c33a631fa9c4770" /><Relationship Type="http://schemas.openxmlformats.org/officeDocument/2006/relationships/slide" Target="/ppt/slides/slide12.xml" Id="Ra582cb7954f54ce5" /><Relationship Type="http://schemas.openxmlformats.org/officeDocument/2006/relationships/slide" Target="/ppt/slides/slide13.xml" Id="Rfc94c6bc22c14bd0" /><Relationship Type="http://schemas.openxmlformats.org/officeDocument/2006/relationships/slide" Target="/ppt/slides/slide14.xml" Id="R4a6fcd3575c44462" /><Relationship Type="http://schemas.openxmlformats.org/officeDocument/2006/relationships/slide" Target="/ppt/slides/slide15.xml" Id="Rd1df9afea7a94b1d" /><Relationship Type="http://schemas.openxmlformats.org/officeDocument/2006/relationships/slide" Target="/ppt/slides/slide16.xml" Id="R7e29f4e9ab614a0c" /><Relationship Type="http://schemas.openxmlformats.org/officeDocument/2006/relationships/slide" Target="/ppt/slides/slide17.xml" Id="R6683ea2ebd2c4129" /><Relationship Type="http://schemas.openxmlformats.org/officeDocument/2006/relationships/slide" Target="/ppt/slides/slide18.xml" Id="R7483e49de9614038" /><Relationship Type="http://schemas.openxmlformats.org/officeDocument/2006/relationships/slide" Target="/ppt/slides/slide19.xml" Id="Rd6d00dd5a9dc4b71" /><Relationship Type="http://schemas.openxmlformats.org/officeDocument/2006/relationships/slide" Target="/ppt/slides/slide20.xml" Id="Rd8534377991d4b3d" /><Relationship Type="http://schemas.openxmlformats.org/officeDocument/2006/relationships/slide" Target="/ppt/slides/slide21.xml" Id="Ra87f7e7b44674441" /><Relationship Type="http://schemas.openxmlformats.org/officeDocument/2006/relationships/slide" Target="/ppt/slides/slide22.xml" Id="R39d40233925d4c24" /><Relationship Type="http://schemas.openxmlformats.org/officeDocument/2006/relationships/slide" Target="/ppt/slides/slide23.xml" Id="Rbfa8480a5bd24bcd" /><Relationship Type="http://schemas.openxmlformats.org/officeDocument/2006/relationships/slide" Target="/ppt/slides/slide24.xml" Id="Rdd78b40262f84f0f" /><Relationship Type="http://schemas.openxmlformats.org/officeDocument/2006/relationships/slide" Target="/ppt/slides/slide25.xml" Id="Rdf31c474e1074a2b" /><Relationship Type="http://schemas.openxmlformats.org/officeDocument/2006/relationships/slide" Target="/ppt/slides/slide26.xml" Id="R0f2ce4d7ba264b19" /><Relationship Type="http://schemas.openxmlformats.org/officeDocument/2006/relationships/slide" Target="/ppt/slides/slide27.xml" Id="R7f60ea93c87a4a7c" /><Relationship Type="http://schemas.openxmlformats.org/officeDocument/2006/relationships/slide" Target="/ppt/slides/slide28.xml" Id="Ra78a7497dd464bb2" /><Relationship Type="http://schemas.openxmlformats.org/officeDocument/2006/relationships/slide" Target="/ppt/slides/slide29.xml" Id="R196cad7535e8477e" /><Relationship Type="http://schemas.openxmlformats.org/officeDocument/2006/relationships/slide" Target="/ppt/slides/slide30.xml" Id="R616d61e0798d45d5" /><Relationship Type="http://schemas.openxmlformats.org/officeDocument/2006/relationships/slide" Target="/ppt/slides/slide31.xml" Id="R6e87827dbe314274" /><Relationship Type="http://schemas.openxmlformats.org/officeDocument/2006/relationships/slide" Target="/ppt/slides/slide32.xml" Id="R3c20cb4730434984" /><Relationship Type="http://schemas.openxmlformats.org/officeDocument/2006/relationships/slide" Target="/ppt/slides/slide33.xml" Id="R930b347cca694e5a" /><Relationship Type="http://schemas.openxmlformats.org/officeDocument/2006/relationships/slide" Target="/ppt/slides/slide34.xml" Id="R82a4429c552d4682" /><Relationship Type="http://schemas.openxmlformats.org/officeDocument/2006/relationships/slide" Target="/ppt/slides/slide35.xml" Id="Rd56c77845fc946e7" /><Relationship Type="http://schemas.openxmlformats.org/officeDocument/2006/relationships/slide" Target="/ppt/slides/slide36.xml" Id="R84b4bb876c5d4cde" /><Relationship Type="http://schemas.openxmlformats.org/officeDocument/2006/relationships/slide" Target="/ppt/slides/slide37.xml" Id="R249f69cffab242d9" /><Relationship Type="http://schemas.openxmlformats.org/officeDocument/2006/relationships/slide" Target="/ppt/slides/slide38.xml" Id="R14732655529a47e6" /><Relationship Type="http://schemas.openxmlformats.org/officeDocument/2006/relationships/slide" Target="/ppt/slides/slide39.xml" Id="R9a3b356186aa4880" /><Relationship Type="http://schemas.openxmlformats.org/officeDocument/2006/relationships/slide" Target="/ppt/slides/slide40.xml" Id="R0bef3c38051c4888" /><Relationship Type="http://schemas.openxmlformats.org/officeDocument/2006/relationships/slide" Target="/ppt/slides/slide41.xml" Id="R52b2694c200546b7" /><Relationship Type="http://schemas.openxmlformats.org/officeDocument/2006/relationships/slide" Target="/ppt/slides/slide42.xml" Id="R5c02097b3a5946f2" /><Relationship Type="http://schemas.openxmlformats.org/officeDocument/2006/relationships/slide" Target="/ppt/slides/slide43.xml" Id="R13da43d8de3e4935" /><Relationship Type="http://schemas.openxmlformats.org/officeDocument/2006/relationships/slide" Target="/ppt/slides/slide44.xml" Id="Ra1f7b54a583b4aeb" /><Relationship Type="http://schemas.openxmlformats.org/officeDocument/2006/relationships/slide" Target="/ppt/slides/slide45.xml" Id="Ra3182f3ffbcc42ad" /><Relationship Type="http://schemas.openxmlformats.org/officeDocument/2006/relationships/slide" Target="/ppt/slides/slide46.xml" Id="R8d26ec00dd4d4f7d" /><Relationship Type="http://schemas.openxmlformats.org/officeDocument/2006/relationships/slide" Target="/ppt/slides/slide47.xml" Id="R6742db6a555c46c6" /><Relationship Type="http://schemas.openxmlformats.org/officeDocument/2006/relationships/slide" Target="/ppt/slides/slide48.xml" Id="R6b753a06c87a483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9da30e0e7f34e6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5e703f3f166407c" /><Relationship Type="http://schemas.openxmlformats.org/officeDocument/2006/relationships/notesMaster" Target="/ppt/notesMasters/notesMaster1.xml" Id="R8619e7d0a987496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44070b633b84470" /><Relationship Type="http://schemas.openxmlformats.org/officeDocument/2006/relationships/notesMaster" Target="/ppt/notesMasters/notesMaster1.xml" Id="R18d94373a2c449c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408d4c00d8b4e81" /><Relationship Type="http://schemas.openxmlformats.org/officeDocument/2006/relationships/notesMaster" Target="/ppt/notesMasters/notesMaster1.xml" Id="R9e18461114af4ad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cf8a56dc7f74b16" /><Relationship Type="http://schemas.openxmlformats.org/officeDocument/2006/relationships/notesMaster" Target="/ppt/notesMasters/notesMaster1.xml" Id="Rc794f6c3a710444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2c4f04bd4b34e95" /><Relationship Type="http://schemas.openxmlformats.org/officeDocument/2006/relationships/notesMaster" Target="/ppt/notesMasters/notesMaster1.xml" Id="R9abbaa2762b849a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0203160821340ea" /><Relationship Type="http://schemas.openxmlformats.org/officeDocument/2006/relationships/notesMaster" Target="/ppt/notesMasters/notesMaster1.xml" Id="Ra1e9caf7c08e4e3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2b8aebe71094041" /><Relationship Type="http://schemas.openxmlformats.org/officeDocument/2006/relationships/notesMaster" Target="/ppt/notesMasters/notesMaster1.xml" Id="Rbabd1b357c3140d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fe1c17a911a445f" /><Relationship Type="http://schemas.openxmlformats.org/officeDocument/2006/relationships/notesMaster" Target="/ppt/notesMasters/notesMaster1.xml" Id="Rcdf9620db658478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d9d0ed8f9d54f59" /><Relationship Type="http://schemas.openxmlformats.org/officeDocument/2006/relationships/notesMaster" Target="/ppt/notesMasters/notesMaster1.xml" Id="R44456730e726462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747a8d517974213" /><Relationship Type="http://schemas.openxmlformats.org/officeDocument/2006/relationships/notesMaster" Target="/ppt/notesMasters/notesMaster1.xml" Id="R124bb80edcfa4b7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650966e9d9b43f9" /><Relationship Type="http://schemas.openxmlformats.org/officeDocument/2006/relationships/notesMaster" Target="/ppt/notesMasters/notesMaster1.xml" Id="R6b14d994d33a426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5352a15afce4e30" /><Relationship Type="http://schemas.openxmlformats.org/officeDocument/2006/relationships/notesMaster" Target="/ppt/notesMasters/notesMaster1.xml" Id="R252ff771144c400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1b5a43e41bb42db" /><Relationship Type="http://schemas.openxmlformats.org/officeDocument/2006/relationships/notesMaster" Target="/ppt/notesMasters/notesMaster1.xml" Id="R3a655da0f2d94e5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ad7a07144b64e0e" /><Relationship Type="http://schemas.openxmlformats.org/officeDocument/2006/relationships/notesMaster" Target="/ppt/notesMasters/notesMaster1.xml" Id="R8a6963130504479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8319513dca24931" /><Relationship Type="http://schemas.openxmlformats.org/officeDocument/2006/relationships/notesMaster" Target="/ppt/notesMasters/notesMaster1.xml" Id="Re021c4a601624152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8bf682f461d4d39" /><Relationship Type="http://schemas.openxmlformats.org/officeDocument/2006/relationships/notesMaster" Target="/ppt/notesMasters/notesMaster1.xml" Id="R8d0640f9359041a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bb9939cc69864a4a" /><Relationship Type="http://schemas.openxmlformats.org/officeDocument/2006/relationships/notesMaster" Target="/ppt/notesMasters/notesMaster1.xml" Id="R09a72260bc6c44f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7cf61d08ad1643bf" /><Relationship Type="http://schemas.openxmlformats.org/officeDocument/2006/relationships/notesMaster" Target="/ppt/notesMasters/notesMaster1.xml" Id="R334a0439ea7f42c6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ae025c980b0e44e7" /><Relationship Type="http://schemas.openxmlformats.org/officeDocument/2006/relationships/notesMaster" Target="/ppt/notesMasters/notesMaster1.xml" Id="Rc82ccc990d76429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3796f2dbf1b24607" /><Relationship Type="http://schemas.openxmlformats.org/officeDocument/2006/relationships/notesMaster" Target="/ppt/notesMasters/notesMaster1.xml" Id="R196bfb88cece4913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c25aa836af6443b0" /><Relationship Type="http://schemas.openxmlformats.org/officeDocument/2006/relationships/notesMaster" Target="/ppt/notesMasters/notesMaster1.xml" Id="Radeed6e675c841c2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95e1a3dbbf97415e" /><Relationship Type="http://schemas.openxmlformats.org/officeDocument/2006/relationships/notesMaster" Target="/ppt/notesMasters/notesMaster1.xml" Id="Ra1fc2fad3629489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f28d451c76e4b1b" /><Relationship Type="http://schemas.openxmlformats.org/officeDocument/2006/relationships/notesMaster" Target="/ppt/notesMasters/notesMaster1.xml" Id="R1872475bc19649e1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187a3f15343e473e" /><Relationship Type="http://schemas.openxmlformats.org/officeDocument/2006/relationships/notesMaster" Target="/ppt/notesMasters/notesMaster1.xml" Id="R56b73f4973154533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47f8ec5576c944b2" /><Relationship Type="http://schemas.openxmlformats.org/officeDocument/2006/relationships/notesMaster" Target="/ppt/notesMasters/notesMaster1.xml" Id="Rdc2ce8e529a8455f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fb510682f6364918" /><Relationship Type="http://schemas.openxmlformats.org/officeDocument/2006/relationships/notesMaster" Target="/ppt/notesMasters/notesMaster1.xml" Id="Rf0ecce27675e439f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1ae247c4ab4d4da5" /><Relationship Type="http://schemas.openxmlformats.org/officeDocument/2006/relationships/notesMaster" Target="/ppt/notesMasters/notesMaster1.xml" Id="Rcaec9abd1c4e47e0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408a2ea4376a4b2f" /><Relationship Type="http://schemas.openxmlformats.org/officeDocument/2006/relationships/notesMaster" Target="/ppt/notesMasters/notesMaster1.xml" Id="Rac5c88b3b85d4f3f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637f5085488f44e0" /><Relationship Type="http://schemas.openxmlformats.org/officeDocument/2006/relationships/notesMaster" Target="/ppt/notesMasters/notesMaster1.xml" Id="Rfa3ea2eab5aa42a3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b4cbe4eefb7a4a24" /><Relationship Type="http://schemas.openxmlformats.org/officeDocument/2006/relationships/notesMaster" Target="/ppt/notesMasters/notesMaster1.xml" Id="R6d1795770acc4a09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7f1c7a2703af4df6" /><Relationship Type="http://schemas.openxmlformats.org/officeDocument/2006/relationships/notesMaster" Target="/ppt/notesMasters/notesMaster1.xml" Id="Raabb7018e0714a17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4ac0f5aa08704c6d" /><Relationship Type="http://schemas.openxmlformats.org/officeDocument/2006/relationships/notesMaster" Target="/ppt/notesMasters/notesMaster1.xml" Id="R32b0df37a26a40bc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f48d294a69eb479f" /><Relationship Type="http://schemas.openxmlformats.org/officeDocument/2006/relationships/notesMaster" Target="/ppt/notesMasters/notesMaster1.xml" Id="R1cda5ff5e2f64ff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90bdb9feace40bd" /><Relationship Type="http://schemas.openxmlformats.org/officeDocument/2006/relationships/notesMaster" Target="/ppt/notesMasters/notesMaster1.xml" Id="Rabc3711286ef493b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402c5420eac5476f" /><Relationship Type="http://schemas.openxmlformats.org/officeDocument/2006/relationships/notesMaster" Target="/ppt/notesMasters/notesMaster1.xml" Id="Rfbcf1a2e759c4e70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fc80820ba4924e7e" /><Relationship Type="http://schemas.openxmlformats.org/officeDocument/2006/relationships/notesMaster" Target="/ppt/notesMasters/notesMaster1.xml" Id="Reb7d98ad124d4858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82d5daf1020249cf" /><Relationship Type="http://schemas.openxmlformats.org/officeDocument/2006/relationships/notesMaster" Target="/ppt/notesMasters/notesMaster1.xml" Id="Ra6fe44bc0d894d50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9aa06d0952ae4675" /><Relationship Type="http://schemas.openxmlformats.org/officeDocument/2006/relationships/notesMaster" Target="/ppt/notesMasters/notesMaster1.xml" Id="R0b810397548640a4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2155ab97a3ed4737" /><Relationship Type="http://schemas.openxmlformats.org/officeDocument/2006/relationships/notesMaster" Target="/ppt/notesMasters/notesMaster1.xml" Id="Rd3908bd8c7f14317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5fd74a554bb24dbe" /><Relationship Type="http://schemas.openxmlformats.org/officeDocument/2006/relationships/notesMaster" Target="/ppt/notesMasters/notesMaster1.xml" Id="Rbcf7b975b2964ae6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c6e3954b1cea4719" /><Relationship Type="http://schemas.openxmlformats.org/officeDocument/2006/relationships/notesMaster" Target="/ppt/notesMasters/notesMaster1.xml" Id="R3dba24b5fcef4998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49564cecfa42416d" /><Relationship Type="http://schemas.openxmlformats.org/officeDocument/2006/relationships/notesMaster" Target="/ppt/notesMasters/notesMaster1.xml" Id="R09e436204620490b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730537f169514bd8" /><Relationship Type="http://schemas.openxmlformats.org/officeDocument/2006/relationships/notesMaster" Target="/ppt/notesMasters/notesMaster1.xml" Id="Rf32c03d2b0054c9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7fb21a6e0a5402b" /><Relationship Type="http://schemas.openxmlformats.org/officeDocument/2006/relationships/notesMaster" Target="/ppt/notesMasters/notesMaster1.xml" Id="R34106093c9f347f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e68386e41974313" /><Relationship Type="http://schemas.openxmlformats.org/officeDocument/2006/relationships/notesMaster" Target="/ppt/notesMasters/notesMaster1.xml" Id="R5edcdebb3e23442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03fbedf0f4543f3" /><Relationship Type="http://schemas.openxmlformats.org/officeDocument/2006/relationships/notesMaster" Target="/ppt/notesMasters/notesMaster1.xml" Id="R0a375249b45f483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d4dde376bd6462c" /><Relationship Type="http://schemas.openxmlformats.org/officeDocument/2006/relationships/notesMaster" Target="/ppt/notesMasters/notesMaster1.xml" Id="R1f6c7bc38e75419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9048f7c127346b3" /><Relationship Type="http://schemas.openxmlformats.org/officeDocument/2006/relationships/notesMaster" Target="/ppt/notesMasters/notesMaster1.xml" Id="R4cea3c46144d465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/Users/nawarward/agency_ai_system/clients/et_voila_uae_001/identity_system/v1/client_delivery_candidate_v2/01_logo/Et_voila_logo_reverse_white_v1.svg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/Users/nawarward/agency_ai_system/clients/et_voila_uae_001/brand_strategy_v2.json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/Users/nawarward/agency_ai_system/clients/et_voila_uae_001/approved_sources/brand_foundation_v1.json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/Users/nawarward/agency_ai_system/clients/et_voila_uae_001/identity_system/v1/client_delivery_candidate_v2/01_logo/Et_voila_logo_reverse_white_v1.svg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/Users/nawarward/agency_ai_system/clients/et_voila_uae_001/approved_sources/brand_foundation_v1.json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/Users/nawarward/agency_ai_system/clients/et_voila_uae_001/identity_system/v1/client_delivery_candidate_v2/01_logo/Et_voila_logo_geometry_and_usage_v1.json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/Users/nawarward/agency_ai_system/clients/et_voila_uae_001/approved_sources/brand_foundation_v1.json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/Users/nawarward/agency_ai_system/clients/et_voila_uae_001/identity_system/v1/client_delivery_candidate_v2/01_logo/Et_voila_logo_primary_black_v1.svg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/Users/nawarward/agency_ai_system/clients/et_voila_uae_001/identity_system/v1/client_delivery_candidate_v2/01_logo/Et_voila_logo_geometry_and_usage_v1.json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/Users/nawarward/agency_ai_system/clients/et_voila_uae_001/visual_identity_vd02_refinement/v4/WM-01/WM-01_v3_v4_change_map_v1.png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/Users/nawarward/agency_ai_system/clients/et_voila_uae_001/identity_system/v1/client_delivery_candidate_v2/01_logo/Et_voila_logo_primary_black_v1.svg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/Users/nawarward/agency_ai_system/clients/et_voila_uae_001/identity_system/v1/client_delivery_candidate_v2/01_logo/Et_voila_logo_reverse_white_v1.svg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/Users/nawarward/agency_ai_system/clients/et_voila_uae_001/identity_system/v1/client_delivery_candidate_v2/01_logo/Et_voila_logo_geometry_and_usage_v1.json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/Users/nawarward/agency_ai_system/clients/et_voila_uae_001/identity_system/v1/client_delivery_candidate_v2/01_logo/Et_voila_logo_primary_black_v1.svg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/Users/nawarward/agency_ai_system/clients/et_voila_uae_001/identity_system/v1/client_delivery_candidate_v2/01_logo/Et_voila_logo_geometry_and_usage_v1.json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/Users/nawarward/agency_ai_system/clients/et_voila_uae_001/identity_system/v1/client_delivery_candidate_v2/01_logo/Et_voila_logo_primary_black_v1.svg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/Users/nawarward/agency_ai_system/clients/et_voila_uae_001/identity_system/v1/client_delivery_candidate_v2/01_logo/Et_voila_logo_primary_black_v1.svg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/Users/nawarward/agency_ai_system/clients/et_voila_uae_001/identity_system/v1/client_delivery_candidate_v2/01_logo/Et_voila_logo_reverse_white_v1.svg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/Users/nawarward/agency_ai_system/clients/et_voila_uae_001/identity_system/v1/client_delivery_candidate_v2/01_logo/Et_voila_logo_geometry_and_usage_v1.json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/Users/nawarward/agency_ai_system/clients/et_voila_uae_001/approved_sources/brand_foundation_v1.json</a:t>
            </a:r>
          </a:p>
          <a:p xmlns:a="http://schemas.openxmlformats.org/drawingml/2006/main">
            <a:r>
              <a:t>- /Users/nawarward/agency_ai_system/clients/et_voila_uae_001/brand_strategy_v2.json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/Users/nawarward/agency_ai_system/clients/et_voila_uae_001/identity_system/v1/client_delivery_candidate_v2/01_logo/Et_voila_logo_primary_black_v1.svg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/Users/nawarward/agency_ai_system/clients/et_voila_uae_001/identity_system/v1/client_delivery_candidate_v2/03_packaging_concepts/Et_voila_packaging_concept_base_coat_N3-0_v1.png</a:t>
            </a:r>
          </a:p>
          <a:p xmlns:a="http://schemas.openxmlformats.org/drawingml/2006/main">
            <a:r>
              <a:t>- /Users/nawarward/agency_ai_system/clients/et_voila_uae_001/client_presentation/v2/assets/generated/et_voila_luxury_salon_drawer_top_down_16x9_v1.png</a:t>
            </a:r>
          </a:p>
          <a:p xmlns:a="http://schemas.openxmlformats.org/drawingml/2006/main">
            <a:r>
              <a:t>- /Users/nawarward/agency_ai_system/clients/et_voila_uae_001/client_presentation/v2/assets/generated/et_voila_trade_display_tablet_brochure_16x9_v1.png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/Users/nawarward/agency_ai_system/clients/et_voila_uae_001/identity_system/v1/client_delivery_candidate_v2/04_social_templates/Et_voila_social_template_brand_story_v1.png</a:t>
            </a:r>
          </a:p>
          <a:p xmlns:a="http://schemas.openxmlformats.org/drawingml/2006/main">
            <a:r>
              <a:t>- /Users/nawarward/agency_ai_system/clients/et_voila_uae_001/identity_system/v1/client_delivery_candidate_v2/04_social_templates/Et_voila_social_template_education_v1.png</a:t>
            </a:r>
          </a:p>
          <a:p xmlns:a="http://schemas.openxmlformats.org/drawingml/2006/main">
            <a:r>
              <a:t>- /Users/nawarward/agency_ai_system/clients/et_voila_uae_001/identity_system/v1/client_delivery_candidate_v2/04_social_templates/Et_voila_social_template_product_family_v1.png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- Et voilà wordmark, palette and social behavior rules: approved source Brand Guidelines deck.
- Conceptual social visuals: OpenAI image generation, 2026-08-02; review-only and not production photography.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/Users/nawarward/agency_ai_system/clients/et_voila_uae_001/client_presentation/v4/content_working/element_14/v1/visuals/Et_voila_Reveal_Halo_P1_concept_preview_v1.png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/Users/nawarward/agency_ai_system/clients/et_voila_uae_001/identity_system/v1/client_delivery_candidate_v2/03_packaging_concepts/Et_voila_packaging_concept_gel_polish_N3-3_v1.png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/Users/nawarward/agency_ai_system/clients/et_voila_uae_001/identity_system/v1/client_delivery_candidate_v2/03_packaging_concepts/Et_voila_packaging_family_system_v1.png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/Users/nawarward/agency_ai_system/clients/et_voila_uae_001/client_presentation/v5/final_brand_reveal/v3/02_RENDERS/slide-26.png</a:t>
            </a:r>
          </a:p>
          <a:p xmlns:a="http://schemas.openxmlformats.org/drawingml/2006/main">
            <a:r>
              <a:t>- /Users/nawarward/agency_ai_system/clients/et_voila_uae_001/client_presentation/v5/final_brand_reveal/v3/02_RENDERS/slide-27.png</a:t>
            </a:r>
          </a:p>
          <a:p xmlns:a="http://schemas.openxmlformats.org/drawingml/2006/main">
            <a:r>
              <a:t>- /Users/nawarward/agency_ai_system/clients/et_voila_uae_001/client_presentation/v5/final_brand_reveal/v3/02_RENDERS/slide-28.png</a:t>
            </a:r>
          </a:p>
          <a:p xmlns:a="http://schemas.openxmlformats.org/drawingml/2006/main">
            <a:r>
              <a:t>- /Users/nawarward/agency_ai_system/clients/et_voila_uae_001/client_presentation/v5/final_brand_reveal/v3/02_RENDERS/slide-29.png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production gate remains separate from identity approval.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/Users/nawarward/agency_ai_system/clients/et_voila_uae_001/identity_system/v1/client_delivery_candidate_v2/01_logo/Et_voila_logo_geometry_and_usage_v1.json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- /Users/nawarward/agency_ai_system/clients/et_voila_uae_001/brand_strategy_v2.json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/Users/nawarward/agency_ai_system/clients/et_voila_uae_001/client_presentation/v4/content_approvals/v3/APPROVED_CONTENT_01_15_V3.md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6e8c9ff134f6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8d65a19564642e4" /><Relationship Type="http://schemas.openxmlformats.org/officeDocument/2006/relationships/slideLayout" Target="/ppt/slideLayouts/slideLayout1.xml" Id="R4a3b96bedf5f40f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b96bedf5f40f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08ff2789425a" /><Relationship Type="http://schemas.openxmlformats.org/officeDocument/2006/relationships/image" Target="/ppt/media/image.png" Id="R4f570101783f4ca8" /><Relationship Type="http://schemas.openxmlformats.org/officeDocument/2006/relationships/notesSlide" Target="/ppt/notesSlides/notesSlide1.xml" Id="R62daa98cbd48495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3e4223cf74a2b" /><Relationship Type="http://schemas.openxmlformats.org/officeDocument/2006/relationships/notesSlide" Target="/ppt/notesSlides/notesSlide10.xml" Id="Rc357d8e53e57406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b69140e54fca" /><Relationship Type="http://schemas.openxmlformats.org/officeDocument/2006/relationships/notesSlide" Target="/ppt/notesSlides/notesSlide11.xml" Id="R631815bd3d74490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28434d4f649e0" /><Relationship Type="http://schemas.openxmlformats.org/officeDocument/2006/relationships/notesSlide" Target="/ppt/notesSlides/notesSlide12.xml" Id="R5c6df4273f9c4ea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dc0d564d4e5b" /><Relationship Type="http://schemas.openxmlformats.org/officeDocument/2006/relationships/notesSlide" Target="/ppt/notesSlides/notesSlide13.xml" Id="Ra0ed08552de745a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35f00fab64602" /><Relationship Type="http://schemas.openxmlformats.org/officeDocument/2006/relationships/notesSlide" Target="/ppt/notesSlides/notesSlide14.xml" Id="R07df27446b964a1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f1dba7e0347a1" /><Relationship Type="http://schemas.openxmlformats.org/officeDocument/2006/relationships/image" Target="/ppt/media/image3.png" Id="R02306e6830684c9f" /><Relationship Type="http://schemas.openxmlformats.org/officeDocument/2006/relationships/notesSlide" Target="/ppt/notesSlides/notesSlide15.xml" Id="R7ccc9551caef411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fab5684d94b35" /><Relationship Type="http://schemas.openxmlformats.org/officeDocument/2006/relationships/notesSlide" Target="/ppt/notesSlides/notesSlide16.xml" Id="R9c50cbf58bb34b5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d7e569bf4c57" /><Relationship Type="http://schemas.openxmlformats.org/officeDocument/2006/relationships/notesSlide" Target="/ppt/notesSlides/notesSlide17.xml" Id="Rd58b0501f8ed4db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c80c7304e48f6" /><Relationship Type="http://schemas.openxmlformats.org/officeDocument/2006/relationships/notesSlide" Target="/ppt/notesSlides/notesSlide18.xml" Id="Rd51a7efa6ea94d1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7fd9f729341f7" /><Relationship Type="http://schemas.openxmlformats.org/officeDocument/2006/relationships/notesSlide" Target="/ppt/notesSlides/notesSlide19.xml" Id="R43c2f400306e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84ab528d4435c" /><Relationship Type="http://schemas.openxmlformats.org/officeDocument/2006/relationships/notesSlide" Target="/ppt/notesSlides/notesSlide2.xml" Id="R40557b89916e426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a7fafbdf44ab" /><Relationship Type="http://schemas.openxmlformats.org/officeDocument/2006/relationships/notesSlide" Target="/ppt/notesSlides/notesSlide20.xml" Id="Re7271a96b1014668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1dbb66974ec2" /><Relationship Type="http://schemas.openxmlformats.org/officeDocument/2006/relationships/notesSlide" Target="/ppt/notesSlides/notesSlide21.xml" Id="Rc20e374a0ef04844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60f666bb41e4" /><Relationship Type="http://schemas.openxmlformats.org/officeDocument/2006/relationships/notesSlide" Target="/ppt/notesSlides/notesSlide22.xml" Id="R36a3541ab1b1402b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583b9ffcf48f4" /><Relationship Type="http://schemas.openxmlformats.org/officeDocument/2006/relationships/notesSlide" Target="/ppt/notesSlides/notesSlide23.xml" Id="Rb1efb2c479914f4b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315f1b204059" /><Relationship Type="http://schemas.openxmlformats.org/officeDocument/2006/relationships/image" Target="/ppt/media/image4.png" Id="R298d09c5fb274b21" /><Relationship Type="http://schemas.openxmlformats.org/officeDocument/2006/relationships/notesSlide" Target="/ppt/notesSlides/notesSlide24.xml" Id="R7eea204d9c3642ba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1ceb8763448d5" /><Relationship Type="http://schemas.openxmlformats.org/officeDocument/2006/relationships/image" Target="/ppt/media/image5.png" Id="R4d29239f9bc34674" /><Relationship Type="http://schemas.openxmlformats.org/officeDocument/2006/relationships/notesSlide" Target="/ppt/notesSlides/notesSlide25.xml" Id="R76a88421e8594bc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39929a7964d5e" /><Relationship Type="http://schemas.openxmlformats.org/officeDocument/2006/relationships/image" Target="/ppt/media/image6.png" Id="R03fccc4b82484bc8" /><Relationship Type="http://schemas.openxmlformats.org/officeDocument/2006/relationships/image" Target="/ppt/media/image7.png" Id="R2a3f6d4afb3e4f80" /><Relationship Type="http://schemas.openxmlformats.org/officeDocument/2006/relationships/notesSlide" Target="/ppt/notesSlides/notesSlide26.xml" Id="R37a3e6aca2ee4ab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9a6fd18d49d7" /><Relationship Type="http://schemas.openxmlformats.org/officeDocument/2006/relationships/image" Target="/ppt/media/image8.png" Id="R2318549a2e6c42dd" /><Relationship Type="http://schemas.openxmlformats.org/officeDocument/2006/relationships/notesSlide" Target="/ppt/notesSlides/notesSlide27.xml" Id="R8c21a9dab4254706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30afde61b451b" /><Relationship Type="http://schemas.openxmlformats.org/officeDocument/2006/relationships/image" Target="/ppt/media/image9.png" Id="R079dbd2f2d8e4a81" /><Relationship Type="http://schemas.openxmlformats.org/officeDocument/2006/relationships/notesSlide" Target="/ppt/notesSlides/notesSlide28.xml" Id="R3049f11fb19e4efe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99ecc847e4d8c" /><Relationship Type="http://schemas.openxmlformats.org/officeDocument/2006/relationships/image" Target="/ppt/media/image10.png" Id="R9bcb90bff3d048b7" /><Relationship Type="http://schemas.openxmlformats.org/officeDocument/2006/relationships/image" Target="/ppt/media/image11.png" Id="R2b3334b118474aca" /><Relationship Type="http://schemas.openxmlformats.org/officeDocument/2006/relationships/image" Target="/ppt/media/image12.png" Id="Ra9516e6691f04488" /><Relationship Type="http://schemas.openxmlformats.org/officeDocument/2006/relationships/image" Target="/ppt/media/image13.png" Id="R42ba1ec0619f4605" /><Relationship Type="http://schemas.openxmlformats.org/officeDocument/2006/relationships/notesSlide" Target="/ppt/notesSlides/notesSlide29.xml" Id="Rca564893b21b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9d6a2c82542d2" /><Relationship Type="http://schemas.openxmlformats.org/officeDocument/2006/relationships/notesSlide" Target="/ppt/notesSlides/notesSlide3.xml" Id="Rf35fb8127b774a7c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97eb4a71b4e3c" /><Relationship Type="http://schemas.openxmlformats.org/officeDocument/2006/relationships/notesSlide" Target="/ppt/notesSlides/notesSlide30.xml" Id="R6c2d31d3829e457f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52c5b78e4b1e" /><Relationship Type="http://schemas.openxmlformats.org/officeDocument/2006/relationships/notesSlide" Target="/ppt/notesSlides/notesSlide31.xml" Id="R1a52f2d3a4a64e40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b567f15a24ae3" /><Relationship Type="http://schemas.openxmlformats.org/officeDocument/2006/relationships/notesSlide" Target="/ppt/notesSlides/notesSlide32.xml" Id="R0412e2413d3b42dc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21ae74e3847e9" /><Relationship Type="http://schemas.openxmlformats.org/officeDocument/2006/relationships/notesSlide" Target="/ppt/notesSlides/notesSlide33.xml" Id="R18c6d6d3ea7c4986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31d7288bd4edb" /><Relationship Type="http://schemas.openxmlformats.org/officeDocument/2006/relationships/notesSlide" Target="/ppt/notesSlides/notesSlide34.xml" Id="R965f115c83784f3a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c58f5e4ce44ee" /><Relationship Type="http://schemas.openxmlformats.org/officeDocument/2006/relationships/notesSlide" Target="/ppt/notesSlides/notesSlide35.xml" Id="R622ba715cd324ac2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8a727b6af4068" /><Relationship Type="http://schemas.openxmlformats.org/officeDocument/2006/relationships/notesSlide" Target="/ppt/notesSlides/notesSlide36.xml" Id="R26c7b0461c6b4ade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90d9a135e4ae4" /><Relationship Type="http://schemas.openxmlformats.org/officeDocument/2006/relationships/notesSlide" Target="/ppt/notesSlides/notesSlide37.xml" Id="R5a3672fbcfde4089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d1a877b6a4761" /><Relationship Type="http://schemas.openxmlformats.org/officeDocument/2006/relationships/notesSlide" Target="/ppt/notesSlides/notesSlide38.xml" Id="R93b40bd4e628454b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fdc0cb1334a48" /><Relationship Type="http://schemas.openxmlformats.org/officeDocument/2006/relationships/notesSlide" Target="/ppt/notesSlides/notesSlide39.xml" Id="R3fbc879c818b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34119f1ce48f6" /><Relationship Type="http://schemas.openxmlformats.org/officeDocument/2006/relationships/image" Target="/ppt/media/image2.png" Id="R0772624110f04fee" /><Relationship Type="http://schemas.openxmlformats.org/officeDocument/2006/relationships/notesSlide" Target="/ppt/notesSlides/notesSlide4.xml" Id="R31534902ada44f91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66c926be4dba" /><Relationship Type="http://schemas.openxmlformats.org/officeDocument/2006/relationships/notesSlide" Target="/ppt/notesSlides/notesSlide40.xml" Id="Rf59c8c67ae784850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922b7ffe845b1" /><Relationship Type="http://schemas.openxmlformats.org/officeDocument/2006/relationships/image" Target="/ppt/media/image14.png" Id="R4d18af55cd3342d7" /><Relationship Type="http://schemas.openxmlformats.org/officeDocument/2006/relationships/image" Target="/ppt/media/image15.png" Id="Rd755089d30b64c89" /><Relationship Type="http://schemas.openxmlformats.org/officeDocument/2006/relationships/image" Target="/ppt/media/image16.png" Id="R6aec64f8d64d4dc2" /><Relationship Type="http://schemas.openxmlformats.org/officeDocument/2006/relationships/notesSlide" Target="/ppt/notesSlides/notesSlide41.xml" Id="R9202d22ed9de41b1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cf1a322124fb1" /><Relationship Type="http://schemas.openxmlformats.org/officeDocument/2006/relationships/image" Target="/ppt/media/image17.png" Id="Re91e2d3497bc49fe" /><Relationship Type="http://schemas.openxmlformats.org/officeDocument/2006/relationships/image" Target="/ppt/media/image18.png" Id="R4d7cfbe229f748dc" /><Relationship Type="http://schemas.openxmlformats.org/officeDocument/2006/relationships/image" Target="/ppt/media/image19.png" Id="Rafc25ab27d5e4f81" /><Relationship Type="http://schemas.openxmlformats.org/officeDocument/2006/relationships/notesSlide" Target="/ppt/notesSlides/notesSlide42.xml" Id="R4ac02bd8d3fb481d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0625f52d4afb" /><Relationship Type="http://schemas.openxmlformats.org/officeDocument/2006/relationships/image" Target="/ppt/media/image20.png" Id="R258e7c381dde4986" /><Relationship Type="http://schemas.openxmlformats.org/officeDocument/2006/relationships/notesSlide" Target="/ppt/notesSlides/notesSlide43.xml" Id="R2b5df48dbdbb4935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cffac61d944ca" /><Relationship Type="http://schemas.openxmlformats.org/officeDocument/2006/relationships/image" Target="/ppt/media/image21.png" Id="R4f31e115488448bf" /><Relationship Type="http://schemas.openxmlformats.org/officeDocument/2006/relationships/notesSlide" Target="/ppt/notesSlides/notesSlide44.xml" Id="R10e09afd282943c1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9ebc9291d451a" /><Relationship Type="http://schemas.openxmlformats.org/officeDocument/2006/relationships/notesSlide" Target="/ppt/notesSlides/notesSlide45.xml" Id="R65818aae278f409d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04f314ce146b9" /><Relationship Type="http://schemas.openxmlformats.org/officeDocument/2006/relationships/image" Target="/ppt/media/image22.png" Id="R30520ba17d16413e" /><Relationship Type="http://schemas.openxmlformats.org/officeDocument/2006/relationships/notesSlide" Target="/ppt/notesSlides/notesSlide46.xml" Id="Rc5eec115eef340ba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8b8f21824ceb" /><Relationship Type="http://schemas.openxmlformats.org/officeDocument/2006/relationships/image" Target="/ppt/media/image23.png" Id="Re5eaa4847eaf4533" /><Relationship Type="http://schemas.openxmlformats.org/officeDocument/2006/relationships/image" Target="/ppt/media/image24.png" Id="R2a3571b123554304" /><Relationship Type="http://schemas.openxmlformats.org/officeDocument/2006/relationships/image" Target="/ppt/media/image25.png" Id="Rd916f122860e43e3" /><Relationship Type="http://schemas.openxmlformats.org/officeDocument/2006/relationships/image" Target="/ppt/media/image26.png" Id="Ra87b5840d8fe4052" /><Relationship Type="http://schemas.openxmlformats.org/officeDocument/2006/relationships/notesSlide" Target="/ppt/notesSlides/notesSlide47.xml" Id="Rd81e8add5cd34a9a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c9dacf494cad" /><Relationship Type="http://schemas.openxmlformats.org/officeDocument/2006/relationships/notesSlide" Target="/ppt/notesSlides/notesSlide48.xml" Id="R4ce11959520e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efa396e0f4656" /><Relationship Type="http://schemas.openxmlformats.org/officeDocument/2006/relationships/notesSlide" Target="/ppt/notesSlides/notesSlide5.xml" Id="R4cc5974f5d95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a028f36c4c65" /><Relationship Type="http://schemas.openxmlformats.org/officeDocument/2006/relationships/notesSlide" Target="/ppt/notesSlides/notesSlide6.xml" Id="R4f3c4fa49025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0420e58fb41f1" /><Relationship Type="http://schemas.openxmlformats.org/officeDocument/2006/relationships/notesSlide" Target="/ppt/notesSlides/notesSlide7.xml" Id="R4bd80f6ab8484ef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7b63286ac4ec3" /><Relationship Type="http://schemas.openxmlformats.org/officeDocument/2006/relationships/notesSlide" Target="/ppt/notesSlides/notesSlide8.xml" Id="R999a40a5af6a4b8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9f96e4cc24ad3" /><Relationship Type="http://schemas.openxmlformats.org/officeDocument/2006/relationships/notesSlide" Target="/ppt/notesSlides/notesSlide9.xml" Id="R961bfc6bc91c434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brand-1">
            <a:extLst xmlns:a="http://schemas.openxmlformats.org/drawingml/2006/main">
              <a:ext uri="{FF2B5EF4-FFF2-40B4-BE49-F238E27FC236}">
                <a16:creationId xmlns:a16="http://schemas.microsoft.com/office/drawing/2014/main" id="{EE9DEEC3-EA8C-4AC8-ACD1-BDC3D6067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">
            <a:extLst xmlns:a="http://schemas.openxmlformats.org/drawingml/2006/main">
              <a:ext uri="{FF2B5EF4-FFF2-40B4-BE49-F238E27FC236}">
                <a16:creationId xmlns:a16="http://schemas.microsoft.com/office/drawing/2014/main" id="{2D7D7A1C-793C-4916-941E-269F6209C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GUIDE + FOUNDATION · الدليل والأساس</a:t>
            </a:r>
          </a:p>
        </p:txBody>
      </p:sp>
      <p:sp>
        <p:nvSpPr>
          <p:cNvPr id="3" name="page-1">
            <a:extLst xmlns:a="http://schemas.openxmlformats.org/drawingml/2006/main">
              <a:ext uri="{FF2B5EF4-FFF2-40B4-BE49-F238E27FC236}">
                <a16:creationId xmlns:a16="http://schemas.microsoft.com/office/drawing/2014/main" id="{DC4490FD-16E8-4E2B-93A7-FF7BB495C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01 / 48</a:t>
            </a:r>
          </a:p>
        </p:txBody>
      </p:sp>
      <p:sp>
        <p:nvSpPr>
          <p:cNvPr id="4" name="footer-rule-1">
            <a:extLst xmlns:a="http://schemas.openxmlformats.org/drawingml/2006/main">
              <a:ext uri="{FF2B5EF4-FFF2-40B4-BE49-F238E27FC236}">
                <a16:creationId xmlns:a16="http://schemas.microsoft.com/office/drawing/2014/main" id="{2DD8685C-C39F-461B-894E-192AB8FBE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8" name="approved-logo-slide-1-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570101783f4ca8"/>
          <a:stretch xmlns:a="http://schemas.openxmlformats.org/drawingml/2006/main"/>
        </p:blipFill>
        <p:spPr>
          <a:xfrm xmlns:a="http://schemas.openxmlformats.org/drawingml/2006/main">
            <a:off x="4410390" y="3060768"/>
            <a:ext cx="3847471" cy="869814"/>
          </a:xfrm>
          <a:prstGeom xmlns:a="http://schemas.openxmlformats.org/drawingml/2006/main" prst="rect">
            <a:avLst/>
          </a:prstGeom>
        </p:spPr>
      </p:pic>
      <p:sp>
        <p:nvSpPr>
          <p:cNvPr id="6" name="cover-ar">
            <a:extLst xmlns:a="http://schemas.openxmlformats.org/drawingml/2006/main">
              <a:ext uri="{FF2B5EF4-FFF2-40B4-BE49-F238E27FC236}">
                <a16:creationId xmlns:a16="http://schemas.microsoft.com/office/drawing/2014/main" id="{17090E0D-51DE-4FB5-A1D4-A69CA09D7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5181600"/>
            <a:ext cx="7239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405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405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دليل الهوية التجارية</a:t>
            </a:r>
          </a:p>
        </p:txBody>
      </p:sp>
      <p:sp>
        <p:nvSpPr>
          <p:cNvPr id="7" name="cover-en">
            <a:extLst xmlns:a="http://schemas.openxmlformats.org/drawingml/2006/main">
              <a:ext uri="{FF2B5EF4-FFF2-40B4-BE49-F238E27FC236}">
                <a16:creationId xmlns:a16="http://schemas.microsoft.com/office/drawing/2014/main" id="{F8456D98-E7E5-4D22-B92B-A8DDB3257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46735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85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285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Brand guidelines</a:t>
            </a:r>
          </a:p>
        </p:txBody>
      </p:sp>
      <p:sp>
        <p:nvSpPr>
          <p:cNvPr id="8" name="cover-sub-ar">
            <a:extLst xmlns:a="http://schemas.openxmlformats.org/drawingml/2006/main">
              <a:ext uri="{FF2B5EF4-FFF2-40B4-BE49-F238E27FC236}">
                <a16:creationId xmlns:a16="http://schemas.microsoft.com/office/drawing/2014/main" id="{D4DD7F7B-CFCB-41CA-BC99-D2C2C0AA2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64008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0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0" lang="ar-SA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rPr>
              <a:t>المرجع الحاكم لاستخدام هوية Et voilà</a:t>
            </a:r>
          </a:p>
        </p:txBody>
      </p:sp>
      <p:sp>
        <p:nvSpPr>
          <p:cNvPr id="9" name="cover-sub-en">
            <a:extLst xmlns:a="http://schemas.openxmlformats.org/drawingml/2006/main">
              <a:ext uri="{FF2B5EF4-FFF2-40B4-BE49-F238E27FC236}">
                <a16:creationId xmlns:a16="http://schemas.microsoft.com/office/drawing/2014/main" id="{F618D2A5-D287-432B-8AB3-48954C018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515100"/>
            <a:ext cx="723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The governing reference for applying the Et voilà identity</a:t>
            </a:r>
          </a:p>
        </p:txBody>
      </p:sp>
      <p:sp>
        <p:nvSpPr>
          <p:cNvPr id="10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5519AD79-A28D-4676-AD7D-2AD56279E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924800"/>
            <a:ext cx="4953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ver-meta">
            <a:extLst xmlns:a="http://schemas.openxmlformats.org/drawingml/2006/main">
              <a:ext uri="{FF2B5EF4-FFF2-40B4-BE49-F238E27FC236}">
                <a16:creationId xmlns:a16="http://schemas.microsoft.com/office/drawing/2014/main" id="{2AE1CE60-C60C-45CF-A557-2254DBC5C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17245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Revealed Prestige · NMW Creative OS · August 2026 · V4.0</a:t>
            </a:r>
          </a:p>
        </p:txBody>
      </p:sp>
    </p:spTree>
    <p:extLst>
      <p:ext uri="{BB962C8B-B14F-4D97-AF65-F5344CB8AC3E}">
        <p14:creationId xmlns:p14="http://schemas.microsoft.com/office/powerpoint/2010/main" val="4726236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brand-10">
            <a:extLst xmlns:a="http://schemas.openxmlformats.org/drawingml/2006/main">
              <a:ext uri="{FF2B5EF4-FFF2-40B4-BE49-F238E27FC236}">
                <a16:creationId xmlns:a16="http://schemas.microsoft.com/office/drawing/2014/main" id="{CA9340B8-4473-4EBA-9CE9-BACFD0C05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0">
            <a:extLst xmlns:a="http://schemas.openxmlformats.org/drawingml/2006/main">
              <a:ext uri="{FF2B5EF4-FFF2-40B4-BE49-F238E27FC236}">
                <a16:creationId xmlns:a16="http://schemas.microsoft.com/office/drawing/2014/main" id="{42A4DE76-9AF5-4D84-934F-FB741567A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10">
            <a:extLst xmlns:a="http://schemas.openxmlformats.org/drawingml/2006/main">
              <a:ext uri="{FF2B5EF4-FFF2-40B4-BE49-F238E27FC236}">
                <a16:creationId xmlns:a16="http://schemas.microsoft.com/office/drawing/2014/main" id="{0AB19B2D-E565-4329-ABAD-AD366965E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10 / 48</a:t>
            </a:r>
          </a:p>
        </p:txBody>
      </p:sp>
      <p:sp>
        <p:nvSpPr>
          <p:cNvPr id="4" name="footer-rule-10">
            <a:extLst xmlns:a="http://schemas.openxmlformats.org/drawingml/2006/main">
              <a:ext uri="{FF2B5EF4-FFF2-40B4-BE49-F238E27FC236}">
                <a16:creationId xmlns:a16="http://schemas.microsoft.com/office/drawing/2014/main" id="{EC409D3A-E891-4167-82A8-4539BC64C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0">
            <a:extLst xmlns:a="http://schemas.openxmlformats.org/drawingml/2006/main">
              <a:ext uri="{FF2B5EF4-FFF2-40B4-BE49-F238E27FC236}">
                <a16:creationId xmlns:a16="http://schemas.microsoft.com/office/drawing/2014/main" id="{A153D526-C3FB-4D40-9093-10D8D88D3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Brand horizon</a:t>
            </a:r>
          </a:p>
        </p:txBody>
      </p:sp>
      <p:sp>
        <p:nvSpPr>
          <p:cNvPr id="6" name="title-rail-10">
            <a:extLst xmlns:a="http://schemas.openxmlformats.org/drawingml/2006/main">
              <a:ext uri="{FF2B5EF4-FFF2-40B4-BE49-F238E27FC236}">
                <a16:creationId xmlns:a16="http://schemas.microsoft.com/office/drawing/2014/main" id="{429E6716-B666-4111-BA30-84C581924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0">
            <a:extLst xmlns:a="http://schemas.openxmlformats.org/drawingml/2006/main">
              <a:ext uri="{FF2B5EF4-FFF2-40B4-BE49-F238E27FC236}">
                <a16:creationId xmlns:a16="http://schemas.microsoft.com/office/drawing/2014/main" id="{0425A5D8-9602-42E7-9C69-61BB2F86A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أفق العلامة</a:t>
            </a:r>
          </a:p>
        </p:txBody>
      </p:sp>
      <p:sp>
        <p:nvSpPr>
          <p:cNvPr id="8" name="horizon-line">
            <a:extLst xmlns:a="http://schemas.openxmlformats.org/drawingml/2006/main">
              <a:ext uri="{FF2B5EF4-FFF2-40B4-BE49-F238E27FC236}">
                <a16:creationId xmlns:a16="http://schemas.microsoft.com/office/drawing/2014/main" id="{38B2A075-BD7A-4316-AFAF-04E4157BD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219700"/>
            <a:ext cx="14097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horizon-node-0">
            <a:extLst xmlns:a="http://schemas.openxmlformats.org/drawingml/2006/main">
              <a:ext uri="{FF2B5EF4-FFF2-40B4-BE49-F238E27FC236}">
                <a16:creationId xmlns:a16="http://schemas.microsoft.com/office/drawing/2014/main" id="{2CC9CFD2-7ED7-4790-AF17-0D9B7936A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933950"/>
            <a:ext cx="628650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C263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0" name="horizon-ar-0">
            <a:extLst xmlns:a="http://schemas.openxmlformats.org/drawingml/2006/main">
              <a:ext uri="{FF2B5EF4-FFF2-40B4-BE49-F238E27FC236}">
                <a16:creationId xmlns:a16="http://schemas.microsoft.com/office/drawing/2014/main" id="{289B8271-A739-438F-9D2D-7C65811C5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2004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4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اليوم</a:t>
            </a:r>
          </a:p>
        </p:txBody>
      </p:sp>
      <p:sp>
        <p:nvSpPr>
          <p:cNvPr id="11" name="horizon-en-0">
            <a:extLst xmlns:a="http://schemas.openxmlformats.org/drawingml/2006/main">
              <a:ext uri="{FF2B5EF4-FFF2-40B4-BE49-F238E27FC236}">
                <a16:creationId xmlns:a16="http://schemas.microsoft.com/office/drawing/2014/main" id="{95591336-FE73-40E5-AC57-5913BBE4A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9052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TODAY</a:t>
            </a:r>
          </a:p>
        </p:txBody>
      </p:sp>
      <p:sp>
        <p:nvSpPr>
          <p:cNvPr id="12" name="horizon-body-ar-0">
            <a:extLst xmlns:a="http://schemas.openxmlformats.org/drawingml/2006/main">
              <a:ext uri="{FF2B5EF4-FFF2-40B4-BE49-F238E27FC236}">
                <a16:creationId xmlns:a16="http://schemas.microsoft.com/office/drawing/2014/main" id="{CB029B0C-A01F-444B-94B5-225874272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6019800"/>
            <a:ext cx="3048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منظومة احترافية لمنتجات الأظافر</a:t>
            </a:r>
          </a:p>
        </p:txBody>
      </p:sp>
      <p:sp>
        <p:nvSpPr>
          <p:cNvPr id="13" name="horizon-body-en-0">
            <a:extLst xmlns:a="http://schemas.openxmlformats.org/drawingml/2006/main">
              <a:ext uri="{FF2B5EF4-FFF2-40B4-BE49-F238E27FC236}">
                <a16:creationId xmlns:a16="http://schemas.microsoft.com/office/drawing/2014/main" id="{65F6D502-118B-4EE9-AE1E-3017BF2E5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7105650"/>
            <a:ext cx="304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Professional nail system</a:t>
            </a:r>
          </a:p>
        </p:txBody>
      </p:sp>
      <p:sp>
        <p:nvSpPr>
          <p:cNvPr id="14" name="horizon-node-1">
            <a:extLst xmlns:a="http://schemas.openxmlformats.org/drawingml/2006/main">
              <a:ext uri="{FF2B5EF4-FFF2-40B4-BE49-F238E27FC236}">
                <a16:creationId xmlns:a16="http://schemas.microsoft.com/office/drawing/2014/main" id="{7ECA9F4B-7584-4E4F-9438-EC7B19B5D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933950"/>
            <a:ext cx="628650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5" name="horizon-ar-1">
            <a:extLst xmlns:a="http://schemas.openxmlformats.org/drawingml/2006/main">
              <a:ext uri="{FF2B5EF4-FFF2-40B4-BE49-F238E27FC236}">
                <a16:creationId xmlns:a16="http://schemas.microsoft.com/office/drawing/2014/main" id="{8DBDFDE2-8AB6-4765-A856-80605D893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2004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4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غدًا</a:t>
            </a:r>
          </a:p>
        </p:txBody>
      </p:sp>
      <p:sp>
        <p:nvSpPr>
          <p:cNvPr id="16" name="horizon-en-1">
            <a:extLst xmlns:a="http://schemas.openxmlformats.org/drawingml/2006/main">
              <a:ext uri="{FF2B5EF4-FFF2-40B4-BE49-F238E27FC236}">
                <a16:creationId xmlns:a16="http://schemas.microsoft.com/office/drawing/2014/main" id="{767A142D-C0FC-460D-A755-39E6618FC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9052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TOMORROW</a:t>
            </a:r>
          </a:p>
        </p:txBody>
      </p:sp>
      <p:sp>
        <p:nvSpPr>
          <p:cNvPr id="17" name="horizon-body-ar-1">
            <a:extLst xmlns:a="http://schemas.openxmlformats.org/drawingml/2006/main">
              <a:ext uri="{FF2B5EF4-FFF2-40B4-BE49-F238E27FC236}">
                <a16:creationId xmlns:a16="http://schemas.microsoft.com/office/drawing/2014/main" id="{8A36301A-E6BA-4A05-B120-C65A39D4D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6019800"/>
            <a:ext cx="3048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عطور ومستحضرات تجميل</a:t>
            </a:r>
          </a:p>
        </p:txBody>
      </p:sp>
      <p:sp>
        <p:nvSpPr>
          <p:cNvPr id="18" name="horizon-body-en-1">
            <a:extLst xmlns:a="http://schemas.openxmlformats.org/drawingml/2006/main">
              <a:ext uri="{FF2B5EF4-FFF2-40B4-BE49-F238E27FC236}">
                <a16:creationId xmlns:a16="http://schemas.microsoft.com/office/drawing/2014/main" id="{A2B351B3-D8E3-426B-8F08-ED33B1381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7105650"/>
            <a:ext cx="304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Fragrance and cosmetics</a:t>
            </a:r>
          </a:p>
        </p:txBody>
      </p:sp>
      <p:sp>
        <p:nvSpPr>
          <p:cNvPr id="19" name="horizon-node-2">
            <a:extLst xmlns:a="http://schemas.openxmlformats.org/drawingml/2006/main">
              <a:ext uri="{FF2B5EF4-FFF2-40B4-BE49-F238E27FC236}">
                <a16:creationId xmlns:a16="http://schemas.microsoft.com/office/drawing/2014/main" id="{60B77149-10B6-41BF-8B76-E2B288937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0" y="4933950"/>
            <a:ext cx="628650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0" name="horizon-ar-2">
            <a:extLst xmlns:a="http://schemas.openxmlformats.org/drawingml/2006/main">
              <a:ext uri="{FF2B5EF4-FFF2-40B4-BE49-F238E27FC236}">
                <a16:creationId xmlns:a16="http://schemas.microsoft.com/office/drawing/2014/main" id="{F5853328-647F-4ABB-836B-B71AE5CB6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32004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4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بعيدًا</a:t>
            </a:r>
          </a:p>
        </p:txBody>
      </p:sp>
      <p:sp>
        <p:nvSpPr>
          <p:cNvPr id="21" name="horizon-en-2">
            <a:extLst xmlns:a="http://schemas.openxmlformats.org/drawingml/2006/main">
              <a:ext uri="{FF2B5EF4-FFF2-40B4-BE49-F238E27FC236}">
                <a16:creationId xmlns:a16="http://schemas.microsoft.com/office/drawing/2014/main" id="{5223E953-B7C7-40B9-B5FE-A86B93325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39052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LONG TERM</a:t>
            </a:r>
          </a:p>
        </p:txBody>
      </p:sp>
      <p:sp>
        <p:nvSpPr>
          <p:cNvPr id="22" name="horizon-body-ar-2">
            <a:extLst xmlns:a="http://schemas.openxmlformats.org/drawingml/2006/main">
              <a:ext uri="{FF2B5EF4-FFF2-40B4-BE49-F238E27FC236}">
                <a16:creationId xmlns:a16="http://schemas.microsoft.com/office/drawing/2014/main" id="{AB7EF4B9-0759-4B05-9FAF-770AD2C71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6019800"/>
            <a:ext cx="3048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دار جمال وشراكات عالمية</a:t>
            </a:r>
          </a:p>
        </p:txBody>
      </p:sp>
      <p:sp>
        <p:nvSpPr>
          <p:cNvPr id="23" name="horizon-body-en-2">
            <a:extLst xmlns:a="http://schemas.openxmlformats.org/drawingml/2006/main">
              <a:ext uri="{FF2B5EF4-FFF2-40B4-BE49-F238E27FC236}">
                <a16:creationId xmlns:a16="http://schemas.microsoft.com/office/drawing/2014/main" id="{FFE640EF-9DC2-41FB-934D-8C6AC342F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7105650"/>
            <a:ext cx="304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Beauty house and global partnerships</a:t>
            </a:r>
          </a:p>
        </p:txBody>
      </p:sp>
    </p:spTree>
    <p:extLst>
      <p:ext uri="{BB962C8B-B14F-4D97-AF65-F5344CB8AC3E}">
        <p14:creationId xmlns:p14="http://schemas.microsoft.com/office/powerpoint/2010/main" val="5550352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brand-11">
            <a:extLst xmlns:a="http://schemas.openxmlformats.org/drawingml/2006/main">
              <a:ext uri="{FF2B5EF4-FFF2-40B4-BE49-F238E27FC236}">
                <a16:creationId xmlns:a16="http://schemas.microsoft.com/office/drawing/2014/main" id="{638311CE-AC57-4CEB-866F-0C83AAF1A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1">
            <a:extLst xmlns:a="http://schemas.openxmlformats.org/drawingml/2006/main">
              <a:ext uri="{FF2B5EF4-FFF2-40B4-BE49-F238E27FC236}">
                <a16:creationId xmlns:a16="http://schemas.microsoft.com/office/drawing/2014/main" id="{0DCD8B1C-B9C3-4530-AC64-6695396B6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11">
            <a:extLst xmlns:a="http://schemas.openxmlformats.org/drawingml/2006/main">
              <a:ext uri="{FF2B5EF4-FFF2-40B4-BE49-F238E27FC236}">
                <a16:creationId xmlns:a16="http://schemas.microsoft.com/office/drawing/2014/main" id="{3D6C956E-44F6-488B-9E87-35439A60B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11 / 48</a:t>
            </a:r>
          </a:p>
        </p:txBody>
      </p:sp>
      <p:sp>
        <p:nvSpPr>
          <p:cNvPr id="4" name="footer-rule-11">
            <a:extLst xmlns:a="http://schemas.openxmlformats.org/drawingml/2006/main">
              <a:ext uri="{FF2B5EF4-FFF2-40B4-BE49-F238E27FC236}">
                <a16:creationId xmlns:a16="http://schemas.microsoft.com/office/drawing/2014/main" id="{8F1D9C2A-D780-4101-8F40-870DA437F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1">
            <a:extLst xmlns:a="http://schemas.openxmlformats.org/drawingml/2006/main">
              <a:ext uri="{FF2B5EF4-FFF2-40B4-BE49-F238E27FC236}">
                <a16:creationId xmlns:a16="http://schemas.microsoft.com/office/drawing/2014/main" id="{11E52B69-EE93-435F-81D0-E945FD766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begins with the professional</a:t>
            </a:r>
          </a:p>
        </p:txBody>
      </p:sp>
      <p:sp>
        <p:nvSpPr>
          <p:cNvPr id="6" name="title-rail-11">
            <a:extLst xmlns:a="http://schemas.openxmlformats.org/drawingml/2006/main">
              <a:ext uri="{FF2B5EF4-FFF2-40B4-BE49-F238E27FC236}">
                <a16:creationId xmlns:a16="http://schemas.microsoft.com/office/drawing/2014/main" id="{C369780C-1FDD-4AA3-8087-56E5CC39E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1">
            <a:extLst xmlns:a="http://schemas.openxmlformats.org/drawingml/2006/main">
              <a:ext uri="{FF2B5EF4-FFF2-40B4-BE49-F238E27FC236}">
                <a16:creationId xmlns:a16="http://schemas.microsoft.com/office/drawing/2014/main" id="{64E3145A-C79A-4779-AB63-1EE0AF8E1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تبدأ Et voilà بالمحترفة</a:t>
            </a:r>
          </a:p>
        </p:txBody>
      </p:sp>
      <p:sp>
        <p:nvSpPr>
          <p:cNvPr id="8" name="audience-band-0">
            <a:extLst xmlns:a="http://schemas.openxmlformats.org/drawingml/2006/main">
              <a:ext uri="{FF2B5EF4-FFF2-40B4-BE49-F238E27FC236}">
                <a16:creationId xmlns:a16="http://schemas.microsoft.com/office/drawing/2014/main" id="{0B3F98BF-285D-46C1-84C2-4C132E171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09900"/>
            <a:ext cx="16002000" cy="1123950"/>
          </a:xfrm>
          <a:prstGeom xmlns:a="http://schemas.openxmlformats.org/drawingml/2006/main" prst="roundRect">
            <a:avLst>
              <a:gd name="adj" fmla="val 847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audience-accent-0">
            <a:extLst xmlns:a="http://schemas.openxmlformats.org/drawingml/2006/main">
              <a:ext uri="{FF2B5EF4-FFF2-40B4-BE49-F238E27FC236}">
                <a16:creationId xmlns:a16="http://schemas.microsoft.com/office/drawing/2014/main" id="{17557844-2185-4F73-8F1A-ED108F92E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09900"/>
            <a:ext cx="1143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audience-num-0">
            <a:extLst xmlns:a="http://schemas.openxmlformats.org/drawingml/2006/main">
              <a:ext uri="{FF2B5EF4-FFF2-40B4-BE49-F238E27FC236}">
                <a16:creationId xmlns:a16="http://schemas.microsoft.com/office/drawing/2014/main" id="{11242E8A-B02D-4E87-9E35-8A036A650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4099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11" name="audience-en-0">
            <a:extLst xmlns:a="http://schemas.openxmlformats.org/drawingml/2006/main">
              <a:ext uri="{FF2B5EF4-FFF2-40B4-BE49-F238E27FC236}">
                <a16:creationId xmlns:a16="http://schemas.microsoft.com/office/drawing/2014/main" id="{0DC62870-AC3C-4F6E-BC4C-240D7D7B4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390900"/>
            <a:ext cx="590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Nail professionals and salon owners</a:t>
            </a:r>
          </a:p>
        </p:txBody>
      </p:sp>
      <p:sp>
        <p:nvSpPr>
          <p:cNvPr id="12" name="audience-ar-0">
            <a:extLst xmlns:a="http://schemas.openxmlformats.org/drawingml/2006/main">
              <a:ext uri="{FF2B5EF4-FFF2-40B4-BE49-F238E27FC236}">
                <a16:creationId xmlns:a16="http://schemas.microsoft.com/office/drawing/2014/main" id="{98F7CB33-0060-4317-89DA-EB495A313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219450"/>
            <a:ext cx="666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فنيات الأظافر وصاحبات الصالونات</a:t>
            </a:r>
          </a:p>
        </p:txBody>
      </p:sp>
      <p:sp>
        <p:nvSpPr>
          <p:cNvPr id="13" name="audience-band-1">
            <a:extLst xmlns:a="http://schemas.openxmlformats.org/drawingml/2006/main">
              <a:ext uri="{FF2B5EF4-FFF2-40B4-BE49-F238E27FC236}">
                <a16:creationId xmlns:a16="http://schemas.microsoft.com/office/drawing/2014/main" id="{047733EA-61C5-46EA-B73B-31E379417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29150"/>
            <a:ext cx="14287500" cy="1123950"/>
          </a:xfrm>
          <a:prstGeom xmlns:a="http://schemas.openxmlformats.org/drawingml/2006/main" prst="roundRect">
            <a:avLst>
              <a:gd name="adj" fmla="val 8475"/>
            </a:avLst>
          </a:prstGeom>
          <a:solidFill xmlns:a="http://schemas.openxmlformats.org/drawingml/2006/main">
            <a:srgbClr val="E9E3DC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4" name="audience-accent-1">
            <a:extLst xmlns:a="http://schemas.openxmlformats.org/drawingml/2006/main">
              <a:ext uri="{FF2B5EF4-FFF2-40B4-BE49-F238E27FC236}">
                <a16:creationId xmlns:a16="http://schemas.microsoft.com/office/drawing/2014/main" id="{F1CEADD7-3172-4DC8-865D-4A87ADBCC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29150"/>
            <a:ext cx="1143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audience-num-1">
            <a:extLst xmlns:a="http://schemas.openxmlformats.org/drawingml/2006/main">
              <a:ext uri="{FF2B5EF4-FFF2-40B4-BE49-F238E27FC236}">
                <a16:creationId xmlns:a16="http://schemas.microsoft.com/office/drawing/2014/main" id="{851C4993-D4E5-422A-845E-50F256EF0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2920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16" name="audience-en-1">
            <a:extLst xmlns:a="http://schemas.openxmlformats.org/drawingml/2006/main">
              <a:ext uri="{FF2B5EF4-FFF2-40B4-BE49-F238E27FC236}">
                <a16:creationId xmlns:a16="http://schemas.microsoft.com/office/drawing/2014/main" id="{7DFDC3C3-3FDE-46C6-AB36-DF0292E63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010150"/>
            <a:ext cx="590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Distributors and trade partners</a:t>
            </a:r>
          </a:p>
        </p:txBody>
      </p:sp>
      <p:sp>
        <p:nvSpPr>
          <p:cNvPr id="17" name="audience-ar-1">
            <a:extLst xmlns:a="http://schemas.openxmlformats.org/drawingml/2006/main">
              <a:ext uri="{FF2B5EF4-FFF2-40B4-BE49-F238E27FC236}">
                <a16:creationId xmlns:a16="http://schemas.microsoft.com/office/drawing/2014/main" id="{9AC81371-2D71-40AC-9A54-7F9170053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8387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الموزعون وشركاء المبيعات</a:t>
            </a:r>
          </a:p>
        </p:txBody>
      </p:sp>
      <p:sp>
        <p:nvSpPr>
          <p:cNvPr id="18" name="audience-band-2">
            <a:extLst xmlns:a="http://schemas.openxmlformats.org/drawingml/2006/main">
              <a:ext uri="{FF2B5EF4-FFF2-40B4-BE49-F238E27FC236}">
                <a16:creationId xmlns:a16="http://schemas.microsoft.com/office/drawing/2014/main" id="{48A6F806-B967-49B6-9121-12711B882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248400"/>
            <a:ext cx="12573000" cy="1123950"/>
          </a:xfrm>
          <a:prstGeom xmlns:a="http://schemas.openxmlformats.org/drawingml/2006/main" prst="roundRect">
            <a:avLst>
              <a:gd name="adj" fmla="val 8475"/>
            </a:avLst>
          </a:prstGeom>
          <a:solidFill xmlns:a="http://schemas.openxmlformats.org/drawingml/2006/main">
            <a:srgbClr val="E9E3DC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9" name="audience-accent-2">
            <a:extLst xmlns:a="http://schemas.openxmlformats.org/drawingml/2006/main">
              <a:ext uri="{FF2B5EF4-FFF2-40B4-BE49-F238E27FC236}">
                <a16:creationId xmlns:a16="http://schemas.microsoft.com/office/drawing/2014/main" id="{BC8ED6EB-447F-4A4D-9176-969976C9A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248400"/>
            <a:ext cx="1143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6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udience-num-2">
            <a:extLst xmlns:a="http://schemas.openxmlformats.org/drawingml/2006/main">
              <a:ext uri="{FF2B5EF4-FFF2-40B4-BE49-F238E27FC236}">
                <a16:creationId xmlns:a16="http://schemas.microsoft.com/office/drawing/2014/main" id="{89A0B27D-E6A5-4AC1-9B37-E2933D08E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66484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21" name="audience-en-2">
            <a:extLst xmlns:a="http://schemas.openxmlformats.org/drawingml/2006/main">
              <a:ext uri="{FF2B5EF4-FFF2-40B4-BE49-F238E27FC236}">
                <a16:creationId xmlns:a16="http://schemas.microsoft.com/office/drawing/2014/main" id="{292E23B1-77E3-484C-A656-64ED9AD6D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629400"/>
            <a:ext cx="590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Selected premium end consumers</a:t>
            </a:r>
          </a:p>
        </p:txBody>
      </p:sp>
      <p:sp>
        <p:nvSpPr>
          <p:cNvPr id="22" name="audience-ar-2">
            <a:extLst xmlns:a="http://schemas.openxmlformats.org/drawingml/2006/main">
              <a:ext uri="{FF2B5EF4-FFF2-40B4-BE49-F238E27FC236}">
                <a16:creationId xmlns:a16="http://schemas.microsoft.com/office/drawing/2014/main" id="{C73B67FE-630E-46F2-BC5D-E3BB1559D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6457950"/>
            <a:ext cx="323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عميلات Premium المختارات</a:t>
            </a:r>
          </a:p>
        </p:txBody>
      </p:sp>
      <p:sp>
        <p:nvSpPr>
          <p:cNvPr id="23" name="status-11">
            <a:extLst xmlns:a="http://schemas.openxmlformats.org/drawingml/2006/main">
              <a:ext uri="{FF2B5EF4-FFF2-40B4-BE49-F238E27FC236}">
                <a16:creationId xmlns:a16="http://schemas.microsoft.com/office/drawing/2014/main" id="{0E6378EE-DAFD-4959-813D-8F89AAED1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4" name="status-en-11">
            <a:extLst xmlns:a="http://schemas.openxmlformats.org/drawingml/2006/main">
              <a:ext uri="{FF2B5EF4-FFF2-40B4-BE49-F238E27FC236}">
                <a16:creationId xmlns:a16="http://schemas.microsoft.com/office/drawing/2014/main" id="{330D2709-21DB-45E1-9C3B-AFF1CAC97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The end client inspires the experience; the professional leads the product system.</a:t>
            </a:r>
          </a:p>
        </p:txBody>
      </p:sp>
      <p:sp>
        <p:nvSpPr>
          <p:cNvPr id="25" name="status-ar-11">
            <a:extLst xmlns:a="http://schemas.openxmlformats.org/drawingml/2006/main">
              <a:ext uri="{FF2B5EF4-FFF2-40B4-BE49-F238E27FC236}">
                <a16:creationId xmlns:a16="http://schemas.microsoft.com/office/drawing/2014/main" id="{2A61C1F6-5AA7-43B0-BF56-956A55F8E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تلهمنا العميلة النهائية، لكن احتياجات المحترفة تقود نظام المنتج.</a:t>
            </a:r>
          </a:p>
        </p:txBody>
      </p:sp>
    </p:spTree>
    <p:extLst>
      <p:ext uri="{BB962C8B-B14F-4D97-AF65-F5344CB8AC3E}">
        <p14:creationId xmlns:p14="http://schemas.microsoft.com/office/powerpoint/2010/main" val="1692988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brand-12">
            <a:extLst xmlns:a="http://schemas.openxmlformats.org/drawingml/2006/main">
              <a:ext uri="{FF2B5EF4-FFF2-40B4-BE49-F238E27FC236}">
                <a16:creationId xmlns:a16="http://schemas.microsoft.com/office/drawing/2014/main" id="{30CED8D1-E094-4C79-B240-B407BC0BC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2">
            <a:extLst xmlns:a="http://schemas.openxmlformats.org/drawingml/2006/main">
              <a:ext uri="{FF2B5EF4-FFF2-40B4-BE49-F238E27FC236}">
                <a16:creationId xmlns:a16="http://schemas.microsoft.com/office/drawing/2014/main" id="{42B77803-B8F4-46FA-B509-C51B30147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12">
            <a:extLst xmlns:a="http://schemas.openxmlformats.org/drawingml/2006/main">
              <a:ext uri="{FF2B5EF4-FFF2-40B4-BE49-F238E27FC236}">
                <a16:creationId xmlns:a16="http://schemas.microsoft.com/office/drawing/2014/main" id="{DD4C3BB9-3614-49D7-9CDD-B31C33A42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12 / 48</a:t>
            </a:r>
          </a:p>
        </p:txBody>
      </p:sp>
      <p:sp>
        <p:nvSpPr>
          <p:cNvPr id="4" name="footer-rule-12">
            <a:extLst xmlns:a="http://schemas.openxmlformats.org/drawingml/2006/main">
              <a:ext uri="{FF2B5EF4-FFF2-40B4-BE49-F238E27FC236}">
                <a16:creationId xmlns:a16="http://schemas.microsoft.com/office/drawing/2014/main" id="{54FD41D5-A34A-4428-9B43-11B8DD245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2">
            <a:extLst xmlns:a="http://schemas.openxmlformats.org/drawingml/2006/main">
              <a:ext uri="{FF2B5EF4-FFF2-40B4-BE49-F238E27FC236}">
                <a16:creationId xmlns:a16="http://schemas.microsoft.com/office/drawing/2014/main" id="{95431C15-85F8-42B3-93D9-7E392C0CC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Human truth</a:t>
            </a:r>
          </a:p>
        </p:txBody>
      </p:sp>
      <p:sp>
        <p:nvSpPr>
          <p:cNvPr id="6" name="title-rail-12">
            <a:extLst xmlns:a="http://schemas.openxmlformats.org/drawingml/2006/main">
              <a:ext uri="{FF2B5EF4-FFF2-40B4-BE49-F238E27FC236}">
                <a16:creationId xmlns:a16="http://schemas.microsoft.com/office/drawing/2014/main" id="{EE039067-5441-4B0A-A0E5-040E76AE3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2">
            <a:extLst xmlns:a="http://schemas.openxmlformats.org/drawingml/2006/main">
              <a:ext uri="{FF2B5EF4-FFF2-40B4-BE49-F238E27FC236}">
                <a16:creationId xmlns:a16="http://schemas.microsoft.com/office/drawing/2014/main" id="{F03F26F4-CDA1-4EE1-8ADF-7955863A4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الحقيقة الإنسانية</a:t>
            </a:r>
          </a:p>
        </p:txBody>
      </p:sp>
      <p:sp>
        <p:nvSpPr>
          <p:cNvPr id="8" name="statement-en-12">
            <a:extLst xmlns:a="http://schemas.openxmlformats.org/drawingml/2006/main">
              <a:ext uri="{FF2B5EF4-FFF2-40B4-BE49-F238E27FC236}">
                <a16:creationId xmlns:a16="http://schemas.microsoft.com/office/drawing/2014/main" id="{7D9ADEC6-7F86-4964-BC76-9EE8C50BC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09875"/>
            <a:ext cx="7239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3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33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She does not need more choice; she needs greater confidence in choosing.</a:t>
            </a:r>
          </a:p>
        </p:txBody>
      </p:sp>
      <p:sp>
        <p:nvSpPr>
          <p:cNvPr id="9" name="statement-rail-12">
            <a:extLst xmlns:a="http://schemas.openxmlformats.org/drawingml/2006/main">
              <a:ext uri="{FF2B5EF4-FFF2-40B4-BE49-F238E27FC236}">
                <a16:creationId xmlns:a16="http://schemas.microsoft.com/office/drawing/2014/main" id="{64340F16-8FAF-4721-AFE5-7DA1F525C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24150"/>
            <a:ext cx="57150" cy="1981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atement-ar-12">
            <a:extLst xmlns:a="http://schemas.openxmlformats.org/drawingml/2006/main">
              <a:ext uri="{FF2B5EF4-FFF2-40B4-BE49-F238E27FC236}">
                <a16:creationId xmlns:a16="http://schemas.microsoft.com/office/drawing/2014/main" id="{96512769-8D87-4953-86B3-65D614D8F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647950"/>
            <a:ext cx="7429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405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405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هي لا تحتاج المزيد من الخيارات؛ بل ثقة أكبر في الاختيار.</a:t>
            </a:r>
          </a:p>
        </p:txBody>
      </p:sp>
      <p:sp>
        <p:nvSpPr>
          <p:cNvPr id="11" name="statement-sub-en-12">
            <a:extLst xmlns:a="http://schemas.openxmlformats.org/drawingml/2006/main">
              <a:ext uri="{FF2B5EF4-FFF2-40B4-BE49-F238E27FC236}">
                <a16:creationId xmlns:a16="http://schemas.microsoft.com/office/drawing/2014/main" id="{83E717CB-FF87-4A41-8C87-37600E233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43500"/>
            <a:ext cx="7143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Colours worthy of the salon, a system understood quickly, and a partner who knows every sale begins with a successful service.</a:t>
            </a:r>
          </a:p>
        </p:txBody>
      </p:sp>
      <p:sp>
        <p:nvSpPr>
          <p:cNvPr id="12" name="statement-sub-ar-12">
            <a:extLst xmlns:a="http://schemas.openxmlformats.org/drawingml/2006/main">
              <a:ext uri="{FF2B5EF4-FFF2-40B4-BE49-F238E27FC236}">
                <a16:creationId xmlns:a16="http://schemas.microsoft.com/office/drawing/2014/main" id="{B9160C96-BC6A-482B-AFF6-46B9D8C04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143500"/>
            <a:ext cx="7429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25000"/>
              </a:lnSpc>
              <a:buNone/>
              <a:defRPr sz="1875" b="0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rPr>
              <a:t>ألوان تستحق مكانها، ونظام يُفهم بسرعة، وشريك يعرف أن نجاح البيع يبدأ بنجاح الخدمة.</a:t>
            </a:r>
          </a:p>
        </p:txBody>
      </p:sp>
    </p:spTree>
    <p:extLst>
      <p:ext uri="{BB962C8B-B14F-4D97-AF65-F5344CB8AC3E}">
        <p14:creationId xmlns:p14="http://schemas.microsoft.com/office/powerpoint/2010/main" val="152335966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brand-13">
            <a:extLst xmlns:a="http://schemas.openxmlformats.org/drawingml/2006/main">
              <a:ext uri="{FF2B5EF4-FFF2-40B4-BE49-F238E27FC236}">
                <a16:creationId xmlns:a16="http://schemas.microsoft.com/office/drawing/2014/main" id="{F0E5A423-D3A9-4248-A0A5-5FBBF2A2A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3">
            <a:extLst xmlns:a="http://schemas.openxmlformats.org/drawingml/2006/main">
              <a:ext uri="{FF2B5EF4-FFF2-40B4-BE49-F238E27FC236}">
                <a16:creationId xmlns:a16="http://schemas.microsoft.com/office/drawing/2014/main" id="{3FBBFECE-BBAE-4952-9426-CE623282E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13">
            <a:extLst xmlns:a="http://schemas.openxmlformats.org/drawingml/2006/main">
              <a:ext uri="{FF2B5EF4-FFF2-40B4-BE49-F238E27FC236}">
                <a16:creationId xmlns:a16="http://schemas.microsoft.com/office/drawing/2014/main" id="{FB6A6D04-FD4B-4412-B475-147F12FDB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13 / 48</a:t>
            </a:r>
          </a:p>
        </p:txBody>
      </p:sp>
      <p:sp>
        <p:nvSpPr>
          <p:cNvPr id="4" name="footer-rule-13">
            <a:extLst xmlns:a="http://schemas.openxmlformats.org/drawingml/2006/main">
              <a:ext uri="{FF2B5EF4-FFF2-40B4-BE49-F238E27FC236}">
                <a16:creationId xmlns:a16="http://schemas.microsoft.com/office/drawing/2014/main" id="{8BAAAA58-5C0A-4D0D-BB77-B7285E926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3">
            <a:extLst xmlns:a="http://schemas.openxmlformats.org/drawingml/2006/main">
              <a:ext uri="{FF2B5EF4-FFF2-40B4-BE49-F238E27FC236}">
                <a16:creationId xmlns:a16="http://schemas.microsoft.com/office/drawing/2014/main" id="{40213632-0EC9-4D93-A2F9-C7936F580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Positioning architecture</a:t>
            </a:r>
          </a:p>
        </p:txBody>
      </p:sp>
      <p:sp>
        <p:nvSpPr>
          <p:cNvPr id="6" name="title-rail-13">
            <a:extLst xmlns:a="http://schemas.openxmlformats.org/drawingml/2006/main">
              <a:ext uri="{FF2B5EF4-FFF2-40B4-BE49-F238E27FC236}">
                <a16:creationId xmlns:a16="http://schemas.microsoft.com/office/drawing/2014/main" id="{ABE6EBBC-C82F-444C-8ED3-50120BAC6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3">
            <a:extLst xmlns:a="http://schemas.openxmlformats.org/drawingml/2006/main">
              <a:ext uri="{FF2B5EF4-FFF2-40B4-BE49-F238E27FC236}">
                <a16:creationId xmlns:a16="http://schemas.microsoft.com/office/drawing/2014/main" id="{847C0CEF-5754-4888-91B4-E81D2C103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هندسة التموضع</a:t>
            </a:r>
          </a:p>
        </p:txBody>
      </p:sp>
      <p:sp>
        <p:nvSpPr>
          <p:cNvPr id="8" name="positioning-master">
            <a:extLst xmlns:a="http://schemas.openxmlformats.org/drawingml/2006/main">
              <a:ext uri="{FF2B5EF4-FFF2-40B4-BE49-F238E27FC236}">
                <a16:creationId xmlns:a16="http://schemas.microsoft.com/office/drawing/2014/main" id="{C65CD5AB-42FA-4A71-9191-04B129AC0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7239000" cy="4476750"/>
          </a:xfrm>
          <a:prstGeom xmlns:a="http://schemas.openxmlformats.org/drawingml/2006/main" prst="roundRect">
            <a:avLst>
              <a:gd name="adj" fmla="val 25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positioning-launch">
            <a:extLst xmlns:a="http://schemas.openxmlformats.org/drawingml/2006/main">
              <a:ext uri="{FF2B5EF4-FFF2-40B4-BE49-F238E27FC236}">
                <a16:creationId xmlns:a16="http://schemas.microsoft.com/office/drawing/2014/main" id="{C18165C9-529E-4279-9237-305B34131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857500"/>
            <a:ext cx="7239000" cy="4476750"/>
          </a:xfrm>
          <a:prstGeom xmlns:a="http://schemas.openxmlformats.org/drawingml/2006/main" prst="roundRect">
            <a:avLst>
              <a:gd name="adj" fmla="val 2553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1D2A38"/>
            </a:solidFill>
            <a:prstDash val="solid"/>
          </a:ln>
        </p:spPr>
      </p:sp>
      <p:sp>
        <p:nvSpPr>
          <p:cNvPr id="10" name="positioning-master-label">
            <a:extLst xmlns:a="http://schemas.openxmlformats.org/drawingml/2006/main">
              <a:ext uri="{FF2B5EF4-FFF2-40B4-BE49-F238E27FC236}">
                <a16:creationId xmlns:a16="http://schemas.microsoft.com/office/drawing/2014/main" id="{EC4D2899-9045-42CF-918B-DA5C60175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181350"/>
            <a:ext cx="657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MASTER BRAND · العلامة الأم</a:t>
            </a:r>
          </a:p>
        </p:txBody>
      </p:sp>
      <p:sp>
        <p:nvSpPr>
          <p:cNvPr id="11" name="positioning-master-ar">
            <a:extLst xmlns:a="http://schemas.openxmlformats.org/drawingml/2006/main">
              <a:ext uri="{FF2B5EF4-FFF2-40B4-BE49-F238E27FC236}">
                <a16:creationId xmlns:a16="http://schemas.microsoft.com/office/drawing/2014/main" id="{D30D88B2-6D36-4580-94FB-0C5A7E647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86200"/>
            <a:ext cx="6572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علامة جمال إماراتية بروح فرنسية تحوّل الاختيار الخبير إلى تجارب جمال راقية.</a:t>
            </a:r>
          </a:p>
        </p:txBody>
      </p:sp>
      <p:sp>
        <p:nvSpPr>
          <p:cNvPr id="12" name="positioning-master-en">
            <a:extLst xmlns:a="http://schemas.openxmlformats.org/drawingml/2006/main">
              <a:ext uri="{FF2B5EF4-FFF2-40B4-BE49-F238E27FC236}">
                <a16:creationId xmlns:a16="http://schemas.microsoft.com/office/drawing/2014/main" id="{7C872866-A4A2-4E32-9852-DF936ED9E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524500"/>
            <a:ext cx="6572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A UAE-born beauty brand with a French spirit, turning expert curation into refined beauty experiences.</a:t>
            </a:r>
          </a:p>
        </p:txBody>
      </p:sp>
      <p:sp>
        <p:nvSpPr>
          <p:cNvPr id="13" name="positioning-launch-label">
            <a:extLst xmlns:a="http://schemas.openxmlformats.org/drawingml/2006/main">
              <a:ext uri="{FF2B5EF4-FFF2-40B4-BE49-F238E27FC236}">
                <a16:creationId xmlns:a16="http://schemas.microsoft.com/office/drawing/2014/main" id="{31ADD782-EA27-4110-B447-21BA03A3D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181350"/>
            <a:ext cx="657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PROFESSIONAL LAUNCH · الإطلاق المهني</a:t>
            </a:r>
          </a:p>
        </p:txBody>
      </p:sp>
      <p:sp>
        <p:nvSpPr>
          <p:cNvPr id="14" name="positioning-launch-ar">
            <a:extLst xmlns:a="http://schemas.openxmlformats.org/drawingml/2006/main">
              <a:ext uri="{FF2B5EF4-FFF2-40B4-BE49-F238E27FC236}">
                <a16:creationId xmlns:a16="http://schemas.microsoft.com/office/drawing/2014/main" id="{8DB4E02F-C5B4-4075-9334-490551C61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886200"/>
            <a:ext cx="6572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علامة Gel احترافية تجمع اللون المنتقى والنظام الواضح والشراكة الداعمة للنمو.</a:t>
            </a:r>
          </a:p>
        </p:txBody>
      </p:sp>
      <p:sp>
        <p:nvSpPr>
          <p:cNvPr id="15" name="positioning-launch-en">
            <a:extLst xmlns:a="http://schemas.openxmlformats.org/drawingml/2006/main">
              <a:ext uri="{FF2B5EF4-FFF2-40B4-BE49-F238E27FC236}">
                <a16:creationId xmlns:a16="http://schemas.microsoft.com/office/drawing/2014/main" id="{7AD2B846-C7EB-4C78-B661-5305D3FD9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5524500"/>
            <a:ext cx="6572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A premium professional gel brand combining curated colour, clear systems and growth-minded partnership.</a:t>
            </a:r>
          </a:p>
        </p:txBody>
      </p:sp>
    </p:spTree>
    <p:extLst>
      <p:ext uri="{BB962C8B-B14F-4D97-AF65-F5344CB8AC3E}">
        <p14:creationId xmlns:p14="http://schemas.microsoft.com/office/powerpoint/2010/main" val="9130126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brand-14">
            <a:extLst xmlns:a="http://schemas.openxmlformats.org/drawingml/2006/main">
              <a:ext uri="{FF2B5EF4-FFF2-40B4-BE49-F238E27FC236}">
                <a16:creationId xmlns:a16="http://schemas.microsoft.com/office/drawing/2014/main" id="{61AFDE15-D006-462B-B983-6B9668AA9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4">
            <a:extLst xmlns:a="http://schemas.openxmlformats.org/drawingml/2006/main">
              <a:ext uri="{FF2B5EF4-FFF2-40B4-BE49-F238E27FC236}">
                <a16:creationId xmlns:a16="http://schemas.microsoft.com/office/drawing/2014/main" id="{7CFE4AA9-FDA5-4D03-AAC8-560FA62D8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14">
            <a:extLst xmlns:a="http://schemas.openxmlformats.org/drawingml/2006/main">
              <a:ext uri="{FF2B5EF4-FFF2-40B4-BE49-F238E27FC236}">
                <a16:creationId xmlns:a16="http://schemas.microsoft.com/office/drawing/2014/main" id="{8E2EE41A-9D54-49BD-BE52-E5A0A6F09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14 / 48</a:t>
            </a:r>
          </a:p>
        </p:txBody>
      </p:sp>
      <p:sp>
        <p:nvSpPr>
          <p:cNvPr id="4" name="footer-rule-14">
            <a:extLst xmlns:a="http://schemas.openxmlformats.org/drawingml/2006/main">
              <a:ext uri="{FF2B5EF4-FFF2-40B4-BE49-F238E27FC236}">
                <a16:creationId xmlns:a16="http://schemas.microsoft.com/office/drawing/2014/main" id="{8C0D43F7-464F-4340-80D2-B7A568875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4">
            <a:extLst xmlns:a="http://schemas.openxmlformats.org/drawingml/2006/main">
              <a:ext uri="{FF2B5EF4-FFF2-40B4-BE49-F238E27FC236}">
                <a16:creationId xmlns:a16="http://schemas.microsoft.com/office/drawing/2014/main" id="{159D89AB-4690-4C72-B2BC-F3CA22C9F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Promise and reasons to believe</a:t>
            </a:r>
          </a:p>
        </p:txBody>
      </p:sp>
      <p:sp>
        <p:nvSpPr>
          <p:cNvPr id="6" name="title-rail-14">
            <a:extLst xmlns:a="http://schemas.openxmlformats.org/drawingml/2006/main">
              <a:ext uri="{FF2B5EF4-FFF2-40B4-BE49-F238E27FC236}">
                <a16:creationId xmlns:a16="http://schemas.microsoft.com/office/drawing/2014/main" id="{2414A7ED-3F5C-4412-8392-11DF6F60F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4">
            <a:extLst xmlns:a="http://schemas.openxmlformats.org/drawingml/2006/main">
              <a:ext uri="{FF2B5EF4-FFF2-40B4-BE49-F238E27FC236}">
                <a16:creationId xmlns:a16="http://schemas.microsoft.com/office/drawing/2014/main" id="{7D0B1502-BB54-4166-BA68-C35A0F5DF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الوعد وأسباب التصديق</a:t>
            </a:r>
          </a:p>
        </p:txBody>
      </p:sp>
      <p:sp>
        <p:nvSpPr>
          <p:cNvPr id="8" name="promise-ar">
            <a:extLst xmlns:a="http://schemas.openxmlformats.org/drawingml/2006/main">
              <a:ext uri="{FF2B5EF4-FFF2-40B4-BE49-F238E27FC236}">
                <a16:creationId xmlns:a16="http://schemas.microsoft.com/office/drawing/2014/main" id="{F5B37999-D5B1-48E4-903B-9B525A46E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743200"/>
            <a:ext cx="7810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31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1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اختيار مدروس. شراكة واثقة. نتيجة تستحق الكشف.</a:t>
            </a:r>
          </a:p>
        </p:txBody>
      </p:sp>
      <p:sp>
        <p:nvSpPr>
          <p:cNvPr id="9" name="promise-en">
            <a:extLst xmlns:a="http://schemas.openxmlformats.org/drawingml/2006/main">
              <a:ext uri="{FF2B5EF4-FFF2-40B4-BE49-F238E27FC236}">
                <a16:creationId xmlns:a16="http://schemas.microsoft.com/office/drawing/2014/main" id="{ADC1FBE1-E5BA-433A-8762-83C38A893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09900"/>
            <a:ext cx="7239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4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4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Considered choice. Confident partnership. A result worth revealing.</a:t>
            </a:r>
          </a:p>
        </p:txBody>
      </p:sp>
      <p:sp>
        <p:nvSpPr>
          <p:cNvPr id="10" name="promise-rule">
            <a:extLst xmlns:a="http://schemas.openxmlformats.org/drawingml/2006/main">
              <a:ext uri="{FF2B5EF4-FFF2-40B4-BE49-F238E27FC236}">
                <a16:creationId xmlns:a16="http://schemas.microsoft.com/office/drawing/2014/main" id="{291ADF79-F4DD-4A72-91A6-CFC0DC8DC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86250"/>
            <a:ext cx="1600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ason-ar-0">
            <a:extLst xmlns:a="http://schemas.openxmlformats.org/drawingml/2006/main">
              <a:ext uri="{FF2B5EF4-FFF2-40B4-BE49-F238E27FC236}">
                <a16:creationId xmlns:a16="http://schemas.microsoft.com/office/drawing/2014/main" id="{B942A0AA-014D-46D5-9383-CA5ADA5B2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48250"/>
            <a:ext cx="3524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خبرة اللون والسوق</a:t>
            </a:r>
          </a:p>
        </p:txBody>
      </p:sp>
      <p:sp>
        <p:nvSpPr>
          <p:cNvPr id="12" name="reason-en-0">
            <a:extLst xmlns:a="http://schemas.openxmlformats.org/drawingml/2006/main">
              <a:ext uri="{FF2B5EF4-FFF2-40B4-BE49-F238E27FC236}">
                <a16:creationId xmlns:a16="http://schemas.microsoft.com/office/drawing/2014/main" id="{1A847B2B-12C9-43A9-BD05-47F93E9AC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00750"/>
            <a:ext cx="3524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Colour + market expertise</a:t>
            </a:r>
          </a:p>
        </p:txBody>
      </p:sp>
      <p:sp>
        <p:nvSpPr>
          <p:cNvPr id="13" name="reason-ar-1">
            <a:extLst xmlns:a="http://schemas.openxmlformats.org/drawingml/2006/main">
              <a:ext uri="{FF2B5EF4-FFF2-40B4-BE49-F238E27FC236}">
                <a16:creationId xmlns:a16="http://schemas.microsoft.com/office/drawing/2014/main" id="{03F0A149-5609-48B0-B1A9-B64BEC520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048250"/>
            <a:ext cx="3524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شراكة نجاح الصالون</a:t>
            </a:r>
          </a:p>
        </p:txBody>
      </p:sp>
      <p:sp>
        <p:nvSpPr>
          <p:cNvPr id="14" name="reason-en-1">
            <a:extLst xmlns:a="http://schemas.openxmlformats.org/drawingml/2006/main">
              <a:ext uri="{FF2B5EF4-FFF2-40B4-BE49-F238E27FC236}">
                <a16:creationId xmlns:a16="http://schemas.microsoft.com/office/drawing/2014/main" id="{F57F3E0F-4595-4143-AC4D-9B1D5BB98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6000750"/>
            <a:ext cx="3524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Salon-success partnership</a:t>
            </a:r>
          </a:p>
        </p:txBody>
      </p:sp>
      <p:sp>
        <p:nvSpPr>
          <p:cNvPr id="15" name="reason-ar-2">
            <a:extLst xmlns:a="http://schemas.openxmlformats.org/drawingml/2006/main">
              <a:ext uri="{FF2B5EF4-FFF2-40B4-BE49-F238E27FC236}">
                <a16:creationId xmlns:a16="http://schemas.microsoft.com/office/drawing/2014/main" id="{47056DE2-31D1-4489-A66A-15E9969B9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5048250"/>
            <a:ext cx="3524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جودة موثقة</a:t>
            </a:r>
          </a:p>
        </p:txBody>
      </p:sp>
      <p:sp>
        <p:nvSpPr>
          <p:cNvPr id="16" name="reason-en-2">
            <a:extLst xmlns:a="http://schemas.openxmlformats.org/drawingml/2006/main">
              <a:ext uri="{FF2B5EF4-FFF2-40B4-BE49-F238E27FC236}">
                <a16:creationId xmlns:a16="http://schemas.microsoft.com/office/drawing/2014/main" id="{0380A1C8-2AEB-4C5A-9599-AFF2BA7A9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6000750"/>
            <a:ext cx="3524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Documented quality</a:t>
            </a:r>
          </a:p>
        </p:txBody>
      </p:sp>
      <p:sp>
        <p:nvSpPr>
          <p:cNvPr id="17" name="reason-ar-3">
            <a:extLst xmlns:a="http://schemas.openxmlformats.org/drawingml/2006/main">
              <a:ext uri="{FF2B5EF4-FFF2-40B4-BE49-F238E27FC236}">
                <a16:creationId xmlns:a16="http://schemas.microsoft.com/office/drawing/2014/main" id="{C449D48F-729A-45B3-9039-3988FA628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5048250"/>
            <a:ext cx="3524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منظومة قابلة للتوسع</a:t>
            </a:r>
          </a:p>
        </p:txBody>
      </p:sp>
      <p:sp>
        <p:nvSpPr>
          <p:cNvPr id="18" name="reason-en-3">
            <a:extLst xmlns:a="http://schemas.openxmlformats.org/drawingml/2006/main">
              <a:ext uri="{FF2B5EF4-FFF2-40B4-BE49-F238E27FC236}">
                <a16:creationId xmlns:a16="http://schemas.microsoft.com/office/drawing/2014/main" id="{AD42B916-B840-47DF-85B7-B8E8ED50E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6000750"/>
            <a:ext cx="3524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Extensible master brand</a:t>
            </a:r>
          </a:p>
        </p:txBody>
      </p:sp>
      <p:sp>
        <p:nvSpPr>
          <p:cNvPr id="19" name="status-14">
            <a:extLst xmlns:a="http://schemas.openxmlformats.org/drawingml/2006/main">
              <a:ext uri="{FF2B5EF4-FFF2-40B4-BE49-F238E27FC236}">
                <a16:creationId xmlns:a16="http://schemas.microsoft.com/office/drawing/2014/main" id="{1F01DE22-B1FE-43BA-8AA7-82297A695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0" name="status-en-14">
            <a:extLst xmlns:a="http://schemas.openxmlformats.org/drawingml/2006/main">
              <a:ext uri="{FF2B5EF4-FFF2-40B4-BE49-F238E27FC236}">
                <a16:creationId xmlns:a16="http://schemas.microsoft.com/office/drawing/2014/main" id="{75BF39D2-0608-401C-81FD-B58EBEB1E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This is an internal strategic promise, not a campaign tagline.</a:t>
            </a:r>
          </a:p>
        </p:txBody>
      </p:sp>
      <p:sp>
        <p:nvSpPr>
          <p:cNvPr id="21" name="status-ar-14">
            <a:extLst xmlns:a="http://schemas.openxmlformats.org/drawingml/2006/main">
              <a:ext uri="{FF2B5EF4-FFF2-40B4-BE49-F238E27FC236}">
                <a16:creationId xmlns:a16="http://schemas.microsoft.com/office/drawing/2014/main" id="{8A93CC04-041B-47BC-836B-3D40468F4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هذا وعد استراتيجي داخلي، وليس Tagline إعلانيًا.</a:t>
            </a:r>
          </a:p>
        </p:txBody>
      </p:sp>
    </p:spTree>
    <p:extLst>
      <p:ext uri="{BB962C8B-B14F-4D97-AF65-F5344CB8AC3E}">
        <p14:creationId xmlns:p14="http://schemas.microsoft.com/office/powerpoint/2010/main" val="148554864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brand-15">
            <a:extLst xmlns:a="http://schemas.openxmlformats.org/drawingml/2006/main">
              <a:ext uri="{FF2B5EF4-FFF2-40B4-BE49-F238E27FC236}">
                <a16:creationId xmlns:a16="http://schemas.microsoft.com/office/drawing/2014/main" id="{651CCEF3-36B8-4844-910B-12CEE5B42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5">
            <a:extLst xmlns:a="http://schemas.openxmlformats.org/drawingml/2006/main">
              <a:ext uri="{FF2B5EF4-FFF2-40B4-BE49-F238E27FC236}">
                <a16:creationId xmlns:a16="http://schemas.microsoft.com/office/drawing/2014/main" id="{12376626-54E8-463B-9906-E28E5DCAE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VERBAL IDENTITY · الهوية اللفظية</a:t>
            </a:r>
          </a:p>
        </p:txBody>
      </p:sp>
      <p:sp>
        <p:nvSpPr>
          <p:cNvPr id="3" name="page-15">
            <a:extLst xmlns:a="http://schemas.openxmlformats.org/drawingml/2006/main">
              <a:ext uri="{FF2B5EF4-FFF2-40B4-BE49-F238E27FC236}">
                <a16:creationId xmlns:a16="http://schemas.microsoft.com/office/drawing/2014/main" id="{BBD0C954-0177-49B4-A800-0C5B70038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15 / 48</a:t>
            </a:r>
          </a:p>
        </p:txBody>
      </p:sp>
      <p:sp>
        <p:nvSpPr>
          <p:cNvPr id="4" name="footer-rule-15">
            <a:extLst xmlns:a="http://schemas.openxmlformats.org/drawingml/2006/main">
              <a:ext uri="{FF2B5EF4-FFF2-40B4-BE49-F238E27FC236}">
                <a16:creationId xmlns:a16="http://schemas.microsoft.com/office/drawing/2014/main" id="{AF7B8AED-4ED3-4637-A780-CFABC6E08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5">
            <a:extLst xmlns:a="http://schemas.openxmlformats.org/drawingml/2006/main">
              <a:ext uri="{FF2B5EF4-FFF2-40B4-BE49-F238E27FC236}">
                <a16:creationId xmlns:a16="http://schemas.microsoft.com/office/drawing/2014/main" id="{6DECE1CA-E04D-4A13-8024-7A66A788B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The name is the moment</a:t>
            </a:r>
          </a:p>
        </p:txBody>
      </p:sp>
      <p:sp>
        <p:nvSpPr>
          <p:cNvPr id="6" name="title-rail-15">
            <a:extLst xmlns:a="http://schemas.openxmlformats.org/drawingml/2006/main">
              <a:ext uri="{FF2B5EF4-FFF2-40B4-BE49-F238E27FC236}">
                <a16:creationId xmlns:a16="http://schemas.microsoft.com/office/drawing/2014/main" id="{C9BD7479-E5BF-42DE-A336-64CFB2B3C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5">
            <a:extLst xmlns:a="http://schemas.openxmlformats.org/drawingml/2006/main">
              <a:ext uri="{FF2B5EF4-FFF2-40B4-BE49-F238E27FC236}">
                <a16:creationId xmlns:a16="http://schemas.microsoft.com/office/drawing/2014/main" id="{97CAE467-4284-46C4-AEE6-C3858921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الاسم هو اللحظة</a:t>
            </a:r>
          </a:p>
        </p:txBody>
      </p:sp>
      <p:pic>
        <p:nvPicPr>
          <p:cNvPr id="23" name="approved-logo-slide-15-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306e6830684c9f"/>
          <a:stretch xmlns:a="http://schemas.openxmlformats.org/drawingml/2006/main"/>
        </p:blipFill>
        <p:spPr>
          <a:xfrm xmlns:a="http://schemas.openxmlformats.org/drawingml/2006/main">
            <a:off x="4029014" y="3645434"/>
            <a:ext cx="3562472" cy="805383"/>
          </a:xfrm>
          <a:prstGeom xmlns:a="http://schemas.openxmlformats.org/drawingml/2006/main" prst="rect">
            <a:avLst/>
          </a:prstGeom>
        </p:spPr>
      </p:pic>
      <p:sp>
        <p:nvSpPr>
          <p:cNvPr id="9" name="name-ar">
            <a:extLst xmlns:a="http://schemas.openxmlformats.org/drawingml/2006/main">
              <a:ext uri="{FF2B5EF4-FFF2-40B4-BE49-F238E27FC236}">
                <a16:creationId xmlns:a16="http://schemas.microsoft.com/office/drawing/2014/main" id="{76F1B836-0B2F-4AD1-935A-F4F1A62E5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333750"/>
            <a:ext cx="7334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40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تُقال عندما يكتمل العمل وتصبح النتيجة جاهزة للكشف.</a:t>
            </a:r>
          </a:p>
        </p:txBody>
      </p:sp>
      <p:sp>
        <p:nvSpPr>
          <p:cNvPr id="10" name="name-en">
            <a:extLst xmlns:a="http://schemas.openxmlformats.org/drawingml/2006/main">
              <a:ext uri="{FF2B5EF4-FFF2-40B4-BE49-F238E27FC236}">
                <a16:creationId xmlns:a16="http://schemas.microsoft.com/office/drawing/2014/main" id="{54160009-BF2B-4C50-9F88-5D1C9E127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667250"/>
            <a:ext cx="7334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It is spoken when the work is complete and the result is ready to be revealed.</a:t>
            </a:r>
          </a:p>
        </p:txBody>
      </p:sp>
      <p:sp>
        <p:nvSpPr>
          <p:cNvPr id="11" name="status-15">
            <a:extLst xmlns:a="http://schemas.openxmlformats.org/drawingml/2006/main">
              <a:ext uri="{FF2B5EF4-FFF2-40B4-BE49-F238E27FC236}">
                <a16:creationId xmlns:a16="http://schemas.microsoft.com/office/drawing/2014/main" id="{DB49C605-50DA-4C0F-A75E-0948755B2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2" name="status-en-15">
            <a:extLst xmlns:a="http://schemas.openxmlformats.org/drawingml/2006/main">
              <a:ext uri="{FF2B5EF4-FFF2-40B4-BE49-F238E27FC236}">
                <a16:creationId xmlns:a16="http://schemas.microsoft.com/office/drawing/2014/main" id="{8F20C025-EE98-4D17-A368-EBE1C7C71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“Ha hiya thi” explains the meaning in Arabic; it is not an alternate Arabic logo.</a:t>
            </a:r>
          </a:p>
        </p:txBody>
      </p:sp>
      <p:sp>
        <p:nvSpPr>
          <p:cNvPr id="13" name="status-ar-15">
            <a:extLst xmlns:a="http://schemas.openxmlformats.org/drawingml/2006/main">
              <a:ext uri="{FF2B5EF4-FFF2-40B4-BE49-F238E27FC236}">
                <a16:creationId xmlns:a16="http://schemas.microsoft.com/office/drawing/2014/main" id="{6BFA7E5F-664F-4A09-9ACD-F7F800099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«ها هي ذي» شرح عربي للمعنى، وليست شعارًا عربيًا بديلًا.</a:t>
            </a:r>
          </a:p>
        </p:txBody>
      </p:sp>
    </p:spTree>
    <p:extLst>
      <p:ext uri="{BB962C8B-B14F-4D97-AF65-F5344CB8AC3E}">
        <p14:creationId xmlns:p14="http://schemas.microsoft.com/office/powerpoint/2010/main" val="97197662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brand-16">
            <a:extLst xmlns:a="http://schemas.openxmlformats.org/drawingml/2006/main">
              <a:ext uri="{FF2B5EF4-FFF2-40B4-BE49-F238E27FC236}">
                <a16:creationId xmlns:a16="http://schemas.microsoft.com/office/drawing/2014/main" id="{B98C063B-1EE1-46E5-B165-03C7AF866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6">
            <a:extLst xmlns:a="http://schemas.openxmlformats.org/drawingml/2006/main">
              <a:ext uri="{FF2B5EF4-FFF2-40B4-BE49-F238E27FC236}">
                <a16:creationId xmlns:a16="http://schemas.microsoft.com/office/drawing/2014/main" id="{9FAD3234-B894-4BAF-9A9B-869B82096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VERBAL IDENTITY · الهوية اللفظية</a:t>
            </a:r>
          </a:p>
        </p:txBody>
      </p:sp>
      <p:sp>
        <p:nvSpPr>
          <p:cNvPr id="3" name="page-16">
            <a:extLst xmlns:a="http://schemas.openxmlformats.org/drawingml/2006/main">
              <a:ext uri="{FF2B5EF4-FFF2-40B4-BE49-F238E27FC236}">
                <a16:creationId xmlns:a16="http://schemas.microsoft.com/office/drawing/2014/main" id="{ED198912-DFCF-4450-A436-F3C404234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16 / 48</a:t>
            </a:r>
          </a:p>
        </p:txBody>
      </p:sp>
      <p:sp>
        <p:nvSpPr>
          <p:cNvPr id="4" name="footer-rule-16">
            <a:extLst xmlns:a="http://schemas.openxmlformats.org/drawingml/2006/main">
              <a:ext uri="{FF2B5EF4-FFF2-40B4-BE49-F238E27FC236}">
                <a16:creationId xmlns:a16="http://schemas.microsoft.com/office/drawing/2014/main" id="{3A565B0B-96D7-4C83-A679-9B4721414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6">
            <a:extLst xmlns:a="http://schemas.openxmlformats.org/drawingml/2006/main">
              <a:ext uri="{FF2B5EF4-FFF2-40B4-BE49-F238E27FC236}">
                <a16:creationId xmlns:a16="http://schemas.microsoft.com/office/drawing/2014/main" id="{FE19FD28-ED6F-4930-AD5A-C5DADCFFE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Messaging hierarchy</a:t>
            </a:r>
          </a:p>
        </p:txBody>
      </p:sp>
      <p:sp>
        <p:nvSpPr>
          <p:cNvPr id="6" name="title-rail-16">
            <a:extLst xmlns:a="http://schemas.openxmlformats.org/drawingml/2006/main">
              <a:ext uri="{FF2B5EF4-FFF2-40B4-BE49-F238E27FC236}">
                <a16:creationId xmlns:a16="http://schemas.microsoft.com/office/drawing/2014/main" id="{5C4B95C5-758D-4DB1-8B9E-EF701A225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6">
            <a:extLst xmlns:a="http://schemas.openxmlformats.org/drawingml/2006/main">
              <a:ext uri="{FF2B5EF4-FFF2-40B4-BE49-F238E27FC236}">
                <a16:creationId xmlns:a16="http://schemas.microsoft.com/office/drawing/2014/main" id="{A268A428-ADC7-45B6-8701-247DC9777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هرم الرسائل</a:t>
            </a:r>
          </a:p>
        </p:txBody>
      </p:sp>
      <p:sp>
        <p:nvSpPr>
          <p:cNvPr id="8" name="message-level-0">
            <a:extLst xmlns:a="http://schemas.openxmlformats.org/drawingml/2006/main">
              <a:ext uri="{FF2B5EF4-FFF2-40B4-BE49-F238E27FC236}">
                <a16:creationId xmlns:a16="http://schemas.microsoft.com/office/drawing/2014/main" id="{6F4FD280-7CB8-4B83-BBEB-8EE124FD2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857500"/>
            <a:ext cx="14097000" cy="1219200"/>
          </a:xfrm>
          <a:prstGeom xmlns:a="http://schemas.openxmlformats.org/drawingml/2006/main" prst="roundRect">
            <a:avLst>
              <a:gd name="adj" fmla="val 781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message-label-0">
            <a:extLst xmlns:a="http://schemas.openxmlformats.org/drawingml/2006/main">
              <a:ext uri="{FF2B5EF4-FFF2-40B4-BE49-F238E27FC236}">
                <a16:creationId xmlns:a16="http://schemas.microsoft.com/office/drawing/2014/main" id="{AF974297-EF96-4610-B0C2-1B87DFA36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0289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125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علامة أم</a:t>
            </a:r>
          </a:p>
        </p:txBody>
      </p:sp>
      <p:sp>
        <p:nvSpPr>
          <p:cNvPr id="10" name="message-ar-0">
            <a:extLst xmlns:a="http://schemas.openxmlformats.org/drawingml/2006/main">
              <a:ext uri="{FF2B5EF4-FFF2-40B4-BE49-F238E27FC236}">
                <a16:creationId xmlns:a16="http://schemas.microsoft.com/office/drawing/2014/main" id="{711276CE-7EB7-439B-A008-0875449BB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2895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كل اختيار مدروس يستحق لحظة اكتمال.</a:t>
            </a:r>
          </a:p>
        </p:txBody>
      </p:sp>
      <p:sp>
        <p:nvSpPr>
          <p:cNvPr id="11" name="message-en-0">
            <a:extLst xmlns:a="http://schemas.openxmlformats.org/drawingml/2006/main">
              <a:ext uri="{FF2B5EF4-FFF2-40B4-BE49-F238E27FC236}">
                <a16:creationId xmlns:a16="http://schemas.microsoft.com/office/drawing/2014/main" id="{A579D089-9183-4B44-88B9-6AE2859B9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581400"/>
            <a:ext cx="1356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Every considered choice deserves its moment of completion.</a:t>
            </a:r>
          </a:p>
        </p:txBody>
      </p:sp>
      <p:sp>
        <p:nvSpPr>
          <p:cNvPr id="12" name="message-level-1">
            <a:extLst xmlns:a="http://schemas.openxmlformats.org/drawingml/2006/main">
              <a:ext uri="{FF2B5EF4-FFF2-40B4-BE49-F238E27FC236}">
                <a16:creationId xmlns:a16="http://schemas.microsoft.com/office/drawing/2014/main" id="{32C3A7B5-0E27-481E-8A55-9A59EFC31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476750"/>
            <a:ext cx="11239500" cy="1219200"/>
          </a:xfrm>
          <a:prstGeom xmlns:a="http://schemas.openxmlformats.org/drawingml/2006/main" prst="roundRect">
            <a:avLst>
              <a:gd name="adj" fmla="val 7813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1D2A38"/>
            </a:solidFill>
            <a:prstDash val="solid"/>
          </a:ln>
        </p:spPr>
      </p:sp>
      <p:sp>
        <p:nvSpPr>
          <p:cNvPr id="13" name="message-label-1">
            <a:extLst xmlns:a="http://schemas.openxmlformats.org/drawingml/2006/main">
              <a:ext uri="{FF2B5EF4-FFF2-40B4-BE49-F238E27FC236}">
                <a16:creationId xmlns:a16="http://schemas.microsoft.com/office/drawing/2014/main" id="{9D4046EA-68FF-4366-918A-0AED730B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6482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125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إطلاق الأظافر</a:t>
            </a:r>
          </a:p>
        </p:txBody>
      </p:sp>
      <p:sp>
        <p:nvSpPr>
          <p:cNvPr id="14" name="message-ar-1">
            <a:extLst xmlns:a="http://schemas.openxmlformats.org/drawingml/2006/main">
              <a:ext uri="{FF2B5EF4-FFF2-40B4-BE49-F238E27FC236}">
                <a16:creationId xmlns:a16="http://schemas.microsoft.com/office/drawing/2014/main" id="{698C5D7C-9F96-411B-9459-3A1FFE87F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48200"/>
            <a:ext cx="8115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ألوان مميزة. اختيارات واضحة. كشف نهائي واثق—Et voilà.</a:t>
            </a:r>
          </a:p>
        </p:txBody>
      </p:sp>
      <p:sp>
        <p:nvSpPr>
          <p:cNvPr id="15" name="message-en-1">
            <a:extLst xmlns:a="http://schemas.openxmlformats.org/drawingml/2006/main">
              <a:ext uri="{FF2B5EF4-FFF2-40B4-BE49-F238E27FC236}">
                <a16:creationId xmlns:a16="http://schemas.microsoft.com/office/drawing/2014/main" id="{2D31D077-A636-46BB-904C-60955EEAE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5200650"/>
            <a:ext cx="10706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Distinctive colour. Clear choices. A confident final reveal—Et voilà.</a:t>
            </a:r>
          </a:p>
        </p:txBody>
      </p:sp>
      <p:sp>
        <p:nvSpPr>
          <p:cNvPr id="16" name="message-level-2">
            <a:extLst xmlns:a="http://schemas.openxmlformats.org/drawingml/2006/main">
              <a:ext uri="{FF2B5EF4-FFF2-40B4-BE49-F238E27FC236}">
                <a16:creationId xmlns:a16="http://schemas.microsoft.com/office/drawing/2014/main" id="{D88C5F3D-6EBC-4154-B931-231DA323E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6096000"/>
            <a:ext cx="8382000" cy="1219200"/>
          </a:xfrm>
          <a:prstGeom xmlns:a="http://schemas.openxmlformats.org/drawingml/2006/main" prst="roundRect">
            <a:avLst>
              <a:gd name="adj" fmla="val 781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7" name="message-label-2">
            <a:extLst xmlns:a="http://schemas.openxmlformats.org/drawingml/2006/main">
              <a:ext uri="{FF2B5EF4-FFF2-40B4-BE49-F238E27FC236}">
                <a16:creationId xmlns:a16="http://schemas.microsoft.com/office/drawing/2014/main" id="{C094AD9F-650C-4DB7-9D4F-05044B647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62674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125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أدلة</a:t>
            </a:r>
          </a:p>
        </p:txBody>
      </p:sp>
      <p:sp>
        <p:nvSpPr>
          <p:cNvPr id="18" name="message-ar-2">
            <a:extLst xmlns:a="http://schemas.openxmlformats.org/drawingml/2006/main">
              <a:ext uri="{FF2B5EF4-FFF2-40B4-BE49-F238E27FC236}">
                <a16:creationId xmlns:a16="http://schemas.microsoft.com/office/drawing/2014/main" id="{089B8BD5-F462-42D9-B9C6-F5207E248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6267450"/>
            <a:ext cx="5257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اختيار خبير · نجاح مشترك · جودة موثقة</a:t>
            </a:r>
          </a:p>
        </p:txBody>
      </p:sp>
      <p:sp>
        <p:nvSpPr>
          <p:cNvPr id="19" name="message-en-2">
            <a:extLst xmlns:a="http://schemas.openxmlformats.org/drawingml/2006/main">
              <a:ext uri="{FF2B5EF4-FFF2-40B4-BE49-F238E27FC236}">
                <a16:creationId xmlns:a16="http://schemas.microsoft.com/office/drawing/2014/main" id="{8A7C081E-5CB1-417A-9B44-95A353591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681990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Expert curation · Shared success · Documented quality</a:t>
            </a:r>
          </a:p>
        </p:txBody>
      </p:sp>
    </p:spTree>
    <p:extLst>
      <p:ext uri="{BB962C8B-B14F-4D97-AF65-F5344CB8AC3E}">
        <p14:creationId xmlns:p14="http://schemas.microsoft.com/office/powerpoint/2010/main" val="71380413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rand-17">
            <a:extLst xmlns:a="http://schemas.openxmlformats.org/drawingml/2006/main">
              <a:ext uri="{FF2B5EF4-FFF2-40B4-BE49-F238E27FC236}">
                <a16:creationId xmlns:a16="http://schemas.microsoft.com/office/drawing/2014/main" id="{47901B46-B02C-4CB2-80EE-672293CF0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7">
            <a:extLst xmlns:a="http://schemas.openxmlformats.org/drawingml/2006/main">
              <a:ext uri="{FF2B5EF4-FFF2-40B4-BE49-F238E27FC236}">
                <a16:creationId xmlns:a16="http://schemas.microsoft.com/office/drawing/2014/main" id="{36D01301-4A87-44EE-913E-046FA8C43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VERBAL IDENTITY · الهوية اللفظية</a:t>
            </a:r>
          </a:p>
        </p:txBody>
      </p:sp>
      <p:sp>
        <p:nvSpPr>
          <p:cNvPr id="3" name="page-17">
            <a:extLst xmlns:a="http://schemas.openxmlformats.org/drawingml/2006/main">
              <a:ext uri="{FF2B5EF4-FFF2-40B4-BE49-F238E27FC236}">
                <a16:creationId xmlns:a16="http://schemas.microsoft.com/office/drawing/2014/main" id="{05A6CDA4-4543-4C0F-8536-7486CCCF2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17 / 48</a:t>
            </a:r>
          </a:p>
        </p:txBody>
      </p:sp>
      <p:sp>
        <p:nvSpPr>
          <p:cNvPr id="4" name="footer-rule-17">
            <a:extLst xmlns:a="http://schemas.openxmlformats.org/drawingml/2006/main">
              <a:ext uri="{FF2B5EF4-FFF2-40B4-BE49-F238E27FC236}">
                <a16:creationId xmlns:a16="http://schemas.microsoft.com/office/drawing/2014/main" id="{FB6D41D5-297E-4376-91C9-49956E663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7">
            <a:extLst xmlns:a="http://schemas.openxmlformats.org/drawingml/2006/main">
              <a:ext uri="{FF2B5EF4-FFF2-40B4-BE49-F238E27FC236}">
                <a16:creationId xmlns:a16="http://schemas.microsoft.com/office/drawing/2014/main" id="{EC9160C4-11CD-4328-B72C-4DE4B7E8E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Brand voice</a:t>
            </a:r>
          </a:p>
        </p:txBody>
      </p:sp>
      <p:sp>
        <p:nvSpPr>
          <p:cNvPr id="6" name="title-rail-17">
            <a:extLst xmlns:a="http://schemas.openxmlformats.org/drawingml/2006/main">
              <a:ext uri="{FF2B5EF4-FFF2-40B4-BE49-F238E27FC236}">
                <a16:creationId xmlns:a16="http://schemas.microsoft.com/office/drawing/2014/main" id="{5BE6FE24-F714-4CF1-9E71-2A93A5497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7">
            <a:extLst xmlns:a="http://schemas.openxmlformats.org/drawingml/2006/main">
              <a:ext uri="{FF2B5EF4-FFF2-40B4-BE49-F238E27FC236}">
                <a16:creationId xmlns:a16="http://schemas.microsoft.com/office/drawing/2014/main" id="{CA4FD28A-680A-42C3-A97B-527D6CE88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صوت العلامة</a:t>
            </a:r>
          </a:p>
        </p:txBody>
      </p:sp>
      <p:sp>
        <p:nvSpPr>
          <p:cNvPr id="8" name="voice-rule-0">
            <a:extLst xmlns:a="http://schemas.openxmlformats.org/drawingml/2006/main">
              <a:ext uri="{FF2B5EF4-FFF2-40B4-BE49-F238E27FC236}">
                <a16:creationId xmlns:a16="http://schemas.microsoft.com/office/drawing/2014/main" id="{C5477A69-686A-4830-AABE-1744B96B8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384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oice-en-0">
            <a:extLst xmlns:a="http://schemas.openxmlformats.org/drawingml/2006/main">
              <a:ext uri="{FF2B5EF4-FFF2-40B4-BE49-F238E27FC236}">
                <a16:creationId xmlns:a16="http://schemas.microsoft.com/office/drawing/2014/main" id="{9EAE3176-E673-4C3B-8EBD-14B76F0F1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051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Refined, not ornate</a:t>
            </a:r>
          </a:p>
        </p:txBody>
      </p:sp>
      <p:sp>
        <p:nvSpPr>
          <p:cNvPr id="10" name="voice-ar-0">
            <a:extLst xmlns:a="http://schemas.openxmlformats.org/drawingml/2006/main">
              <a:ext uri="{FF2B5EF4-FFF2-40B4-BE49-F238E27FC236}">
                <a16:creationId xmlns:a16="http://schemas.microsoft.com/office/drawing/2014/main" id="{4D511D95-1395-4322-A3DF-74EBBB13D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981325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راقٍ، لا متكلّف</a:t>
            </a:r>
          </a:p>
        </p:txBody>
      </p:sp>
      <p:sp>
        <p:nvSpPr>
          <p:cNvPr id="11" name="voice-rule-1">
            <a:extLst xmlns:a="http://schemas.openxmlformats.org/drawingml/2006/main">
              <a:ext uri="{FF2B5EF4-FFF2-40B4-BE49-F238E27FC236}">
                <a16:creationId xmlns:a16="http://schemas.microsoft.com/office/drawing/2014/main" id="{DDA271F0-685B-4B36-84D4-28F509C3F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052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voice-en-1">
            <a:extLst xmlns:a="http://schemas.openxmlformats.org/drawingml/2006/main">
              <a:ext uri="{FF2B5EF4-FFF2-40B4-BE49-F238E27FC236}">
                <a16:creationId xmlns:a16="http://schemas.microsoft.com/office/drawing/2014/main" id="{8C18562C-AD45-4DF1-984F-25B4834A0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719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Expert, not clinical</a:t>
            </a:r>
          </a:p>
        </p:txBody>
      </p:sp>
      <p:sp>
        <p:nvSpPr>
          <p:cNvPr id="13" name="voice-ar-1">
            <a:extLst xmlns:a="http://schemas.openxmlformats.org/drawingml/2006/main">
              <a:ext uri="{FF2B5EF4-FFF2-40B4-BE49-F238E27FC236}">
                <a16:creationId xmlns:a16="http://schemas.microsoft.com/office/drawing/2014/main" id="{0E7773BB-42C7-4F23-BBC8-2BC1EED8A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048125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خبير، لا سريري</a:t>
            </a:r>
          </a:p>
        </p:txBody>
      </p:sp>
      <p:sp>
        <p:nvSpPr>
          <p:cNvPr id="14" name="voice-rule-2">
            <a:extLst xmlns:a="http://schemas.openxmlformats.org/drawingml/2006/main">
              <a:ext uri="{FF2B5EF4-FFF2-40B4-BE49-F238E27FC236}">
                <a16:creationId xmlns:a16="http://schemas.microsoft.com/office/drawing/2014/main" id="{AC1742EE-9B2D-4E95-9E4B-C80F2DDF4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720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oice-en-2">
            <a:extLst xmlns:a="http://schemas.openxmlformats.org/drawingml/2006/main">
              <a:ext uri="{FF2B5EF4-FFF2-40B4-BE49-F238E27FC236}">
                <a16:creationId xmlns:a16="http://schemas.microsoft.com/office/drawing/2014/main" id="{DE49E5EF-5B91-4A93-A249-A0D30CF70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387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Confident, not boastful</a:t>
            </a:r>
          </a:p>
        </p:txBody>
      </p:sp>
      <p:sp>
        <p:nvSpPr>
          <p:cNvPr id="16" name="voice-ar-2">
            <a:extLst xmlns:a="http://schemas.openxmlformats.org/drawingml/2006/main">
              <a:ext uri="{FF2B5EF4-FFF2-40B4-BE49-F238E27FC236}">
                <a16:creationId xmlns:a16="http://schemas.microsoft.com/office/drawing/2014/main" id="{E70CB606-6E77-4DCF-ACEF-4F178DE21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114925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واثق، لا متفاخر</a:t>
            </a:r>
          </a:p>
        </p:txBody>
      </p:sp>
      <p:sp>
        <p:nvSpPr>
          <p:cNvPr id="17" name="voice-rule-3">
            <a:extLst xmlns:a="http://schemas.openxmlformats.org/drawingml/2006/main">
              <a:ext uri="{FF2B5EF4-FFF2-40B4-BE49-F238E27FC236}">
                <a16:creationId xmlns:a16="http://schemas.microsoft.com/office/drawing/2014/main" id="{698DFF41-8475-4B73-835A-4CA9BB8E0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388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voice-en-3">
            <a:extLst xmlns:a="http://schemas.openxmlformats.org/drawingml/2006/main">
              <a:ext uri="{FF2B5EF4-FFF2-40B4-BE49-F238E27FC236}">
                <a16:creationId xmlns:a16="http://schemas.microsoft.com/office/drawing/2014/main" id="{DD38D57A-0428-47E1-B08A-1920F3469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3055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Warm, not childish</a:t>
            </a:r>
          </a:p>
        </p:txBody>
      </p:sp>
      <p:sp>
        <p:nvSpPr>
          <p:cNvPr id="19" name="voice-ar-3">
            <a:extLst xmlns:a="http://schemas.openxmlformats.org/drawingml/2006/main">
              <a:ext uri="{FF2B5EF4-FFF2-40B4-BE49-F238E27FC236}">
                <a16:creationId xmlns:a16="http://schemas.microsoft.com/office/drawing/2014/main" id="{C868A8A1-3DA2-44F7-ACCD-556CB345E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6181725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دافئ، لا طفولي</a:t>
            </a:r>
          </a:p>
        </p:txBody>
      </p:sp>
      <p:sp>
        <p:nvSpPr>
          <p:cNvPr id="20" name="voice-rule-4">
            <a:extLst xmlns:a="http://schemas.openxmlformats.org/drawingml/2006/main">
              <a:ext uri="{FF2B5EF4-FFF2-40B4-BE49-F238E27FC236}">
                <a16:creationId xmlns:a16="http://schemas.microsoft.com/office/drawing/2014/main" id="{94866DF9-DC91-4BF4-8EE6-7FC2AE88E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1056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voice-en-4">
            <a:extLst xmlns:a="http://schemas.openxmlformats.org/drawingml/2006/main">
              <a:ext uri="{FF2B5EF4-FFF2-40B4-BE49-F238E27FC236}">
                <a16:creationId xmlns:a16="http://schemas.microsoft.com/office/drawing/2014/main" id="{CA773E26-63AB-4DFB-A9F3-2A54E2278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3723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Consultative, not pushy</a:t>
            </a:r>
          </a:p>
        </p:txBody>
      </p:sp>
      <p:sp>
        <p:nvSpPr>
          <p:cNvPr id="22" name="voice-ar-4">
            <a:extLst xmlns:a="http://schemas.openxmlformats.org/drawingml/2006/main">
              <a:ext uri="{FF2B5EF4-FFF2-40B4-BE49-F238E27FC236}">
                <a16:creationId xmlns:a16="http://schemas.microsoft.com/office/drawing/2014/main" id="{4E68F5BF-1F8C-4AC5-8445-55D775091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7248525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استشاري، لا ضاغط</a:t>
            </a:r>
          </a:p>
        </p:txBody>
      </p:sp>
    </p:spTree>
    <p:extLst>
      <p:ext uri="{BB962C8B-B14F-4D97-AF65-F5344CB8AC3E}">
        <p14:creationId xmlns:p14="http://schemas.microsoft.com/office/powerpoint/2010/main" val="200844346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brand-18">
            <a:extLst xmlns:a="http://schemas.openxmlformats.org/drawingml/2006/main">
              <a:ext uri="{FF2B5EF4-FFF2-40B4-BE49-F238E27FC236}">
                <a16:creationId xmlns:a16="http://schemas.microsoft.com/office/drawing/2014/main" id="{0D54F7EB-00D5-499E-836B-B7A40EC23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8">
            <a:extLst xmlns:a="http://schemas.openxmlformats.org/drawingml/2006/main">
              <a:ext uri="{FF2B5EF4-FFF2-40B4-BE49-F238E27FC236}">
                <a16:creationId xmlns:a16="http://schemas.microsoft.com/office/drawing/2014/main" id="{5C686AD7-5CB9-4163-9F88-6022B7CCE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VERBAL IDENTITY · الهوية اللفظية</a:t>
            </a:r>
          </a:p>
        </p:txBody>
      </p:sp>
      <p:sp>
        <p:nvSpPr>
          <p:cNvPr id="3" name="page-18">
            <a:extLst xmlns:a="http://schemas.openxmlformats.org/drawingml/2006/main">
              <a:ext uri="{FF2B5EF4-FFF2-40B4-BE49-F238E27FC236}">
                <a16:creationId xmlns:a16="http://schemas.microsoft.com/office/drawing/2014/main" id="{34D6ED88-40C3-4827-AEF7-79C9F7C5B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18 / 48</a:t>
            </a:r>
          </a:p>
        </p:txBody>
      </p:sp>
      <p:sp>
        <p:nvSpPr>
          <p:cNvPr id="4" name="footer-rule-18">
            <a:extLst xmlns:a="http://schemas.openxmlformats.org/drawingml/2006/main">
              <a:ext uri="{FF2B5EF4-FFF2-40B4-BE49-F238E27FC236}">
                <a16:creationId xmlns:a16="http://schemas.microsoft.com/office/drawing/2014/main" id="{44C7A0A3-7109-4F9F-AE1E-319CC9C5A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8">
            <a:extLst xmlns:a="http://schemas.openxmlformats.org/drawingml/2006/main">
              <a:ext uri="{FF2B5EF4-FFF2-40B4-BE49-F238E27FC236}">
                <a16:creationId xmlns:a16="http://schemas.microsoft.com/office/drawing/2014/main" id="{8A1BE21C-EF0D-47E4-9228-A9A1B66C0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Tone adapts to the audience</a:t>
            </a:r>
          </a:p>
        </p:txBody>
      </p:sp>
      <p:sp>
        <p:nvSpPr>
          <p:cNvPr id="6" name="title-rail-18">
            <a:extLst xmlns:a="http://schemas.openxmlformats.org/drawingml/2006/main">
              <a:ext uri="{FF2B5EF4-FFF2-40B4-BE49-F238E27FC236}">
                <a16:creationId xmlns:a16="http://schemas.microsoft.com/office/drawing/2014/main" id="{CECFD70F-8B88-4054-A88C-99B3876F3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8">
            <a:extLst xmlns:a="http://schemas.openxmlformats.org/drawingml/2006/main">
              <a:ext uri="{FF2B5EF4-FFF2-40B4-BE49-F238E27FC236}">
                <a16:creationId xmlns:a16="http://schemas.microsoft.com/office/drawing/2014/main" id="{5158FBD0-9914-4D05-BB61-79C8FC3CD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النبرة تتكيف مع الجمهور</a:t>
            </a:r>
          </a:p>
        </p:txBody>
      </p:sp>
      <p:sp>
        <p:nvSpPr>
          <p:cNvPr id="8" name="tone-0">
            <a:extLst xmlns:a="http://schemas.openxmlformats.org/drawingml/2006/main">
              <a:ext uri="{FF2B5EF4-FFF2-40B4-BE49-F238E27FC236}">
                <a16:creationId xmlns:a16="http://schemas.microsoft.com/office/drawing/2014/main" id="{04D7BA35-C8D7-4F09-9DAF-A86A4D2F8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7810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tone-accent-0">
            <a:extLst xmlns:a="http://schemas.openxmlformats.org/drawingml/2006/main">
              <a:ext uri="{FF2B5EF4-FFF2-40B4-BE49-F238E27FC236}">
                <a16:creationId xmlns:a16="http://schemas.microsoft.com/office/drawing/2014/main" id="{B474E7FE-E6B7-4289-9D65-306311A9E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6667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one-ar-0">
            <a:extLst xmlns:a="http://schemas.openxmlformats.org/drawingml/2006/main">
              <a:ext uri="{FF2B5EF4-FFF2-40B4-BE49-F238E27FC236}">
                <a16:creationId xmlns:a16="http://schemas.microsoft.com/office/drawing/2014/main" id="{C192AD18-274F-488A-89EB-47D2AAFB7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124200"/>
            <a:ext cx="7200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صاحبة الصالون</a:t>
            </a:r>
          </a:p>
        </p:txBody>
      </p:sp>
      <p:sp>
        <p:nvSpPr>
          <p:cNvPr id="11" name="tone-label-0">
            <a:extLst xmlns:a="http://schemas.openxmlformats.org/drawingml/2006/main">
              <a:ext uri="{FF2B5EF4-FFF2-40B4-BE49-F238E27FC236}">
                <a16:creationId xmlns:a16="http://schemas.microsoft.com/office/drawing/2014/main" id="{1E313FF6-DAE4-4863-98A1-CB2C244CF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733800"/>
            <a:ext cx="720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SALON OWNER</a:t>
            </a:r>
          </a:p>
        </p:txBody>
      </p:sp>
      <p:sp>
        <p:nvSpPr>
          <p:cNvPr id="12" name="tone-ar-body-0">
            <a:extLst xmlns:a="http://schemas.openxmlformats.org/drawingml/2006/main">
              <a:ext uri="{FF2B5EF4-FFF2-40B4-BE49-F238E27FC236}">
                <a16:creationId xmlns:a16="http://schemas.microsoft.com/office/drawing/2014/main" id="{1B1649E6-5372-4D45-87F6-2C3FC1648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095750"/>
            <a:ext cx="7200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575" b="0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575" b="0" lang="ar-SA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rPr>
              <a:t>استشارية، عملية، داعمة للنمو</a:t>
            </a:r>
          </a:p>
        </p:txBody>
      </p:sp>
      <p:sp>
        <p:nvSpPr>
          <p:cNvPr id="13" name="tone-en-body-0">
            <a:extLst xmlns:a="http://schemas.openxmlformats.org/drawingml/2006/main">
              <a:ext uri="{FF2B5EF4-FFF2-40B4-BE49-F238E27FC236}">
                <a16:creationId xmlns:a16="http://schemas.microsoft.com/office/drawing/2014/main" id="{7D59545C-3A10-4676-AF98-903F886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514850"/>
            <a:ext cx="7200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Consultative, practical, growth-minded</a:t>
            </a:r>
          </a:p>
        </p:txBody>
      </p:sp>
      <p:sp>
        <p:nvSpPr>
          <p:cNvPr id="14" name="tone-1">
            <a:extLst xmlns:a="http://schemas.openxmlformats.org/drawingml/2006/main">
              <a:ext uri="{FF2B5EF4-FFF2-40B4-BE49-F238E27FC236}">
                <a16:creationId xmlns:a16="http://schemas.microsoft.com/office/drawing/2014/main" id="{DA61D7F8-82E2-4905-BB69-D52EF4D66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857500"/>
            <a:ext cx="7810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5" name="tone-accent-1">
            <a:extLst xmlns:a="http://schemas.openxmlformats.org/drawingml/2006/main">
              <a:ext uri="{FF2B5EF4-FFF2-40B4-BE49-F238E27FC236}">
                <a16:creationId xmlns:a16="http://schemas.microsoft.com/office/drawing/2014/main" id="{6D397221-F039-4F5F-81AA-805F349A9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857500"/>
            <a:ext cx="6667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one-ar-1">
            <a:extLst xmlns:a="http://schemas.openxmlformats.org/drawingml/2006/main">
              <a:ext uri="{FF2B5EF4-FFF2-40B4-BE49-F238E27FC236}">
                <a16:creationId xmlns:a16="http://schemas.microsoft.com/office/drawing/2014/main" id="{CD95666C-1A90-4D1A-B942-FFF1D0F38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124200"/>
            <a:ext cx="7200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المحترفة</a:t>
            </a:r>
          </a:p>
        </p:txBody>
      </p:sp>
      <p:sp>
        <p:nvSpPr>
          <p:cNvPr id="17" name="tone-label-1">
            <a:extLst xmlns:a="http://schemas.openxmlformats.org/drawingml/2006/main">
              <a:ext uri="{FF2B5EF4-FFF2-40B4-BE49-F238E27FC236}">
                <a16:creationId xmlns:a16="http://schemas.microsoft.com/office/drawing/2014/main" id="{B06F0982-D62D-4CAA-9A9A-7FB0EAD13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733800"/>
            <a:ext cx="720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PROFESSIONAL</a:t>
            </a:r>
          </a:p>
        </p:txBody>
      </p:sp>
      <p:sp>
        <p:nvSpPr>
          <p:cNvPr id="18" name="tone-ar-body-1">
            <a:extLst xmlns:a="http://schemas.openxmlformats.org/drawingml/2006/main">
              <a:ext uri="{FF2B5EF4-FFF2-40B4-BE49-F238E27FC236}">
                <a16:creationId xmlns:a16="http://schemas.microsoft.com/office/drawing/2014/main" id="{B841F536-1C71-4808-8214-10B34EEA7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095750"/>
            <a:ext cx="7200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575" b="0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575" b="0" lang="ar-SA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rPr>
              <a:t>دقيقة، مشجعة، سهلة التطبيق</a:t>
            </a:r>
          </a:p>
        </p:txBody>
      </p:sp>
      <p:sp>
        <p:nvSpPr>
          <p:cNvPr id="19" name="tone-en-body-1">
            <a:extLst xmlns:a="http://schemas.openxmlformats.org/drawingml/2006/main">
              <a:ext uri="{FF2B5EF4-FFF2-40B4-BE49-F238E27FC236}">
                <a16:creationId xmlns:a16="http://schemas.microsoft.com/office/drawing/2014/main" id="{ABE5EAF1-C81E-48AD-A85C-01F2745DF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514850"/>
            <a:ext cx="7200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Precise, encouraging, usable</a:t>
            </a:r>
          </a:p>
        </p:txBody>
      </p:sp>
      <p:sp>
        <p:nvSpPr>
          <p:cNvPr id="20" name="tone-2">
            <a:extLst xmlns:a="http://schemas.openxmlformats.org/drawingml/2006/main">
              <a:ext uri="{FF2B5EF4-FFF2-40B4-BE49-F238E27FC236}">
                <a16:creationId xmlns:a16="http://schemas.microsoft.com/office/drawing/2014/main" id="{E11B8EF0-A9E2-4236-9BCF-367BB3DEB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429250"/>
            <a:ext cx="7810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21" name="tone-accent-2">
            <a:extLst xmlns:a="http://schemas.openxmlformats.org/drawingml/2006/main">
              <a:ext uri="{FF2B5EF4-FFF2-40B4-BE49-F238E27FC236}">
                <a16:creationId xmlns:a16="http://schemas.microsoft.com/office/drawing/2014/main" id="{8A470421-EFE6-411B-8272-4F114EF4A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429250"/>
            <a:ext cx="6667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one-ar-2">
            <a:extLst xmlns:a="http://schemas.openxmlformats.org/drawingml/2006/main">
              <a:ext uri="{FF2B5EF4-FFF2-40B4-BE49-F238E27FC236}">
                <a16:creationId xmlns:a16="http://schemas.microsoft.com/office/drawing/2014/main" id="{5D13028B-48DF-4B54-B4F5-6B94182CE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695950"/>
            <a:ext cx="7200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العميلة والسوشال</a:t>
            </a:r>
          </a:p>
        </p:txBody>
      </p:sp>
      <p:sp>
        <p:nvSpPr>
          <p:cNvPr id="23" name="tone-label-2">
            <a:extLst xmlns:a="http://schemas.openxmlformats.org/drawingml/2006/main">
              <a:ext uri="{FF2B5EF4-FFF2-40B4-BE49-F238E27FC236}">
                <a16:creationId xmlns:a16="http://schemas.microsoft.com/office/drawing/2014/main" id="{49429C4B-9494-4E2F-830E-43E652C50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6305550"/>
            <a:ext cx="720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CLIENT + SOCIAL</a:t>
            </a:r>
          </a:p>
        </p:txBody>
      </p:sp>
      <p:sp>
        <p:nvSpPr>
          <p:cNvPr id="24" name="tone-ar-body-2">
            <a:extLst xmlns:a="http://schemas.openxmlformats.org/drawingml/2006/main">
              <a:ext uri="{FF2B5EF4-FFF2-40B4-BE49-F238E27FC236}">
                <a16:creationId xmlns:a16="http://schemas.microsoft.com/office/drawing/2014/main" id="{95558177-1CDE-43A1-9CB3-D0DA08F30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6667500"/>
            <a:ext cx="7200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575" b="0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575" b="0" lang="ar-SA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rPr>
              <a:t>حسّية، ملهمة، مختصرة</a:t>
            </a:r>
          </a:p>
        </p:txBody>
      </p:sp>
      <p:sp>
        <p:nvSpPr>
          <p:cNvPr id="25" name="tone-en-body-2">
            <a:extLst xmlns:a="http://schemas.openxmlformats.org/drawingml/2006/main">
              <a:ext uri="{FF2B5EF4-FFF2-40B4-BE49-F238E27FC236}">
                <a16:creationId xmlns:a16="http://schemas.microsoft.com/office/drawing/2014/main" id="{B59AE0F7-1A9D-4AAA-AE4A-CFDB82777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7086600"/>
            <a:ext cx="7200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Sensory, inspiring, concise</a:t>
            </a:r>
          </a:p>
        </p:txBody>
      </p:sp>
      <p:sp>
        <p:nvSpPr>
          <p:cNvPr id="26" name="tone-3">
            <a:extLst xmlns:a="http://schemas.openxmlformats.org/drawingml/2006/main">
              <a:ext uri="{FF2B5EF4-FFF2-40B4-BE49-F238E27FC236}">
                <a16:creationId xmlns:a16="http://schemas.microsoft.com/office/drawing/2014/main" id="{BD63D866-5B91-4CAE-B7A5-81604A5DD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429250"/>
            <a:ext cx="7810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1D2A38"/>
            </a:solidFill>
            <a:prstDash val="solid"/>
          </a:ln>
        </p:spPr>
      </p:sp>
      <p:sp>
        <p:nvSpPr>
          <p:cNvPr id="27" name="tone-accent-3">
            <a:extLst xmlns:a="http://schemas.openxmlformats.org/drawingml/2006/main">
              <a:ext uri="{FF2B5EF4-FFF2-40B4-BE49-F238E27FC236}">
                <a16:creationId xmlns:a16="http://schemas.microsoft.com/office/drawing/2014/main" id="{08D11FFF-EDF0-4FD1-9648-E6ADA773F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429250"/>
            <a:ext cx="6667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ne-ar-3">
            <a:extLst xmlns:a="http://schemas.openxmlformats.org/drawingml/2006/main">
              <a:ext uri="{FF2B5EF4-FFF2-40B4-BE49-F238E27FC236}">
                <a16:creationId xmlns:a16="http://schemas.microsoft.com/office/drawing/2014/main" id="{F0FCB68E-1B33-40CD-972A-88AF24B57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5695950"/>
            <a:ext cx="7200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الموزع العالمي</a:t>
            </a:r>
          </a:p>
        </p:txBody>
      </p:sp>
      <p:sp>
        <p:nvSpPr>
          <p:cNvPr id="29" name="tone-label-3">
            <a:extLst xmlns:a="http://schemas.openxmlformats.org/drawingml/2006/main">
              <a:ext uri="{FF2B5EF4-FFF2-40B4-BE49-F238E27FC236}">
                <a16:creationId xmlns:a16="http://schemas.microsoft.com/office/drawing/2014/main" id="{AF37A72E-6C24-4741-BFCD-F75D00107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305550"/>
            <a:ext cx="720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GLOBAL PARTNER</a:t>
            </a:r>
          </a:p>
        </p:txBody>
      </p:sp>
      <p:sp>
        <p:nvSpPr>
          <p:cNvPr id="30" name="tone-ar-body-3">
            <a:extLst xmlns:a="http://schemas.openxmlformats.org/drawingml/2006/main">
              <a:ext uri="{FF2B5EF4-FFF2-40B4-BE49-F238E27FC236}">
                <a16:creationId xmlns:a16="http://schemas.microsoft.com/office/drawing/2014/main" id="{C5B3B491-AB4A-4BE7-BE4A-894680C6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6667500"/>
            <a:ext cx="7200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575" b="0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575" b="0" lang="ar-SA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rPr>
              <a:t>منظمة، موثوقة، مدعومة بالدليل</a:t>
            </a:r>
          </a:p>
        </p:txBody>
      </p:sp>
      <p:sp>
        <p:nvSpPr>
          <p:cNvPr id="31" name="tone-en-body-3">
            <a:extLst xmlns:a="http://schemas.openxmlformats.org/drawingml/2006/main">
              <a:ext uri="{FF2B5EF4-FFF2-40B4-BE49-F238E27FC236}">
                <a16:creationId xmlns:a16="http://schemas.microsoft.com/office/drawing/2014/main" id="{E8113617-D263-4B12-BED4-3F803980A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7086600"/>
            <a:ext cx="7200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Structured, credible, evidence-led</a:t>
            </a:r>
          </a:p>
        </p:txBody>
      </p:sp>
    </p:spTree>
    <p:extLst>
      <p:ext uri="{BB962C8B-B14F-4D97-AF65-F5344CB8AC3E}">
        <p14:creationId xmlns:p14="http://schemas.microsoft.com/office/powerpoint/2010/main" val="169999780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brand-19">
            <a:extLst xmlns:a="http://schemas.openxmlformats.org/drawingml/2006/main">
              <a:ext uri="{FF2B5EF4-FFF2-40B4-BE49-F238E27FC236}">
                <a16:creationId xmlns:a16="http://schemas.microsoft.com/office/drawing/2014/main" id="{DA5C8181-C3DD-4930-9D92-3617134AE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19">
            <a:extLst xmlns:a="http://schemas.openxmlformats.org/drawingml/2006/main">
              <a:ext uri="{FF2B5EF4-FFF2-40B4-BE49-F238E27FC236}">
                <a16:creationId xmlns:a16="http://schemas.microsoft.com/office/drawing/2014/main" id="{A6031DC3-309A-4EC0-AB35-A1BC0FF98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VERBAL IDENTITY · الهوية اللفظية</a:t>
            </a:r>
          </a:p>
        </p:txBody>
      </p:sp>
      <p:sp>
        <p:nvSpPr>
          <p:cNvPr id="3" name="page-19">
            <a:extLst xmlns:a="http://schemas.openxmlformats.org/drawingml/2006/main">
              <a:ext uri="{FF2B5EF4-FFF2-40B4-BE49-F238E27FC236}">
                <a16:creationId xmlns:a16="http://schemas.microsoft.com/office/drawing/2014/main" id="{40C5E85E-BBB4-47AA-8A10-E5D5A1902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19 / 48</a:t>
            </a:r>
          </a:p>
        </p:txBody>
      </p:sp>
      <p:sp>
        <p:nvSpPr>
          <p:cNvPr id="4" name="footer-rule-19">
            <a:extLst xmlns:a="http://schemas.openxmlformats.org/drawingml/2006/main">
              <a:ext uri="{FF2B5EF4-FFF2-40B4-BE49-F238E27FC236}">
                <a16:creationId xmlns:a16="http://schemas.microsoft.com/office/drawing/2014/main" id="{276AD60E-C1DC-4D38-A618-C7CA6F106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19">
            <a:extLst xmlns:a="http://schemas.openxmlformats.org/drawingml/2006/main">
              <a:ext uri="{FF2B5EF4-FFF2-40B4-BE49-F238E27FC236}">
                <a16:creationId xmlns:a16="http://schemas.microsoft.com/office/drawing/2014/main" id="{158EBA83-A1C3-48DD-B6E2-491FBC261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Bilingual language system</a:t>
            </a:r>
          </a:p>
        </p:txBody>
      </p:sp>
      <p:sp>
        <p:nvSpPr>
          <p:cNvPr id="6" name="title-rail-19">
            <a:extLst xmlns:a="http://schemas.openxmlformats.org/drawingml/2006/main">
              <a:ext uri="{FF2B5EF4-FFF2-40B4-BE49-F238E27FC236}">
                <a16:creationId xmlns:a16="http://schemas.microsoft.com/office/drawing/2014/main" id="{BF7B3DE5-D88A-43D4-8798-C57FA4869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19">
            <a:extLst xmlns:a="http://schemas.openxmlformats.org/drawingml/2006/main">
              <a:ext uri="{FF2B5EF4-FFF2-40B4-BE49-F238E27FC236}">
                <a16:creationId xmlns:a16="http://schemas.microsoft.com/office/drawing/2014/main" id="{752026CB-A4B4-468F-993C-DE20184FD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نظام العربية والإنجليزية</a:t>
            </a:r>
          </a:p>
        </p:txBody>
      </p:sp>
      <p:sp>
        <p:nvSpPr>
          <p:cNvPr id="8" name="bilingual-left">
            <a:extLst xmlns:a="http://schemas.openxmlformats.org/drawingml/2006/main">
              <a:ext uri="{FF2B5EF4-FFF2-40B4-BE49-F238E27FC236}">
                <a16:creationId xmlns:a16="http://schemas.microsoft.com/office/drawing/2014/main" id="{B4834901-EFA6-44F2-8D52-FFA5FCA0D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19400"/>
            <a:ext cx="7239000" cy="4572000"/>
          </a:xfrm>
          <a:prstGeom xmlns:a="http://schemas.openxmlformats.org/drawingml/2006/main" prst="roundRect">
            <a:avLst>
              <a:gd name="adj" fmla="val 2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bilingual-right">
            <a:extLst xmlns:a="http://schemas.openxmlformats.org/drawingml/2006/main">
              <a:ext uri="{FF2B5EF4-FFF2-40B4-BE49-F238E27FC236}">
                <a16:creationId xmlns:a16="http://schemas.microsoft.com/office/drawing/2014/main" id="{59F7D3B1-E8BA-4E57-9C25-EC217791A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819400"/>
            <a:ext cx="7239000" cy="4572000"/>
          </a:xfrm>
          <a:prstGeom xmlns:a="http://schemas.openxmlformats.org/drawingml/2006/main" prst="roundRect">
            <a:avLst>
              <a:gd name="adj" fmla="val 2500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1D2A38"/>
            </a:solidFill>
            <a:prstDash val="solid"/>
          </a:ln>
        </p:spPr>
      </p:sp>
      <p:sp>
        <p:nvSpPr>
          <p:cNvPr id="10" name="bilingual-en-title">
            <a:extLst xmlns:a="http://schemas.openxmlformats.org/drawingml/2006/main">
              <a:ext uri="{FF2B5EF4-FFF2-40B4-BE49-F238E27FC236}">
                <a16:creationId xmlns:a16="http://schemas.microsoft.com/office/drawing/2014/main" id="{3358B6F8-F4EB-4CF6-B6C9-733A0A1EB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143250"/>
            <a:ext cx="657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ENGLISH · LTR</a:t>
            </a:r>
          </a:p>
        </p:txBody>
      </p:sp>
      <p:sp>
        <p:nvSpPr>
          <p:cNvPr id="11" name="bilingual-en-body">
            <a:extLst xmlns:a="http://schemas.openxmlformats.org/drawingml/2006/main">
              <a:ext uri="{FF2B5EF4-FFF2-40B4-BE49-F238E27FC236}">
                <a16:creationId xmlns:a16="http://schemas.microsoft.com/office/drawing/2014/main" id="{26FA2AA0-A63D-4892-8D74-1F81D66A0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86200"/>
            <a:ext cx="657225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Montserrat Regular / Medium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Translate meaning and tone.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Keep product names, codes and units Latin.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Use Sentence case.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Never typeset the wordmark.</a:t>
            </a:r>
          </a:p>
        </p:txBody>
      </p:sp>
      <p:sp>
        <p:nvSpPr>
          <p:cNvPr id="12" name="bilingual-ar-title">
            <a:extLst xmlns:a="http://schemas.openxmlformats.org/drawingml/2006/main">
              <a:ext uri="{FF2B5EF4-FFF2-40B4-BE49-F238E27FC236}">
                <a16:creationId xmlns:a16="http://schemas.microsoft.com/office/drawing/2014/main" id="{A6F21945-9751-414B-BBB5-E1375060B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143250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العربية · RTL</a:t>
            </a:r>
          </a:p>
        </p:txBody>
      </p:sp>
      <p:sp>
        <p:nvSpPr>
          <p:cNvPr id="13" name="bilingual-ar-body">
            <a:extLst xmlns:a="http://schemas.openxmlformats.org/drawingml/2006/main">
              <a:ext uri="{FF2B5EF4-FFF2-40B4-BE49-F238E27FC236}">
                <a16:creationId xmlns:a16="http://schemas.microsoft.com/office/drawing/2014/main" id="{377123D0-6162-44E0-9BEF-DEB5013FA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886200"/>
            <a:ext cx="6572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33000"/>
              </a:lnSpc>
              <a:buNone/>
              <a:defRPr sz="195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Noto Sans Arabic Regular / Medium</a:t>
            </a:r>
          </a:p>
          <a:p xmlns:a="http://schemas.openxmlformats.org/drawingml/2006/main">
            <a:pPr algn="r" rtl="1">
              <a:lnSpc>
                <a:spcPct val="133000"/>
              </a:lnSpc>
              <a:buNone/>
              <a:defRPr sz="195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ترجمة المعنى والنبرة، لا الكلمات حرفيًا.</a:t>
            </a:r>
          </a:p>
          <a:p xmlns:a="http://schemas.openxmlformats.org/drawingml/2006/main">
            <a:pPr algn="r" rtl="1">
              <a:lnSpc>
                <a:spcPct val="133000"/>
              </a:lnSpc>
              <a:buNone/>
              <a:defRPr sz="195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تبقى أسماء المنتجات والأكواد والمقاسات لاتينية.</a:t>
            </a:r>
          </a:p>
          <a:p xmlns:a="http://schemas.openxmlformats.org/drawingml/2006/main">
            <a:pPr algn="r" rtl="1">
              <a:lnSpc>
                <a:spcPct val="133000"/>
              </a:lnSpc>
              <a:buNone/>
              <a:defRPr sz="195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العربية طبقة معلومات واتصال.</a:t>
            </a:r>
          </a:p>
          <a:p xmlns:a="http://schemas.openxmlformats.org/drawingml/2006/main">
            <a:pPr algn="r" rtl="1">
              <a:lnSpc>
                <a:spcPct val="133000"/>
              </a:lnSpc>
              <a:buNone/>
              <a:defRPr sz="195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لا تُنشأ نسخة عربية من الشعار.</a:t>
            </a:r>
          </a:p>
        </p:txBody>
      </p:sp>
      <p:sp>
        <p:nvSpPr>
          <p:cNvPr id="14" name="status-19">
            <a:extLst xmlns:a="http://schemas.openxmlformats.org/drawingml/2006/main">
              <a:ext uri="{FF2B5EF4-FFF2-40B4-BE49-F238E27FC236}">
                <a16:creationId xmlns:a16="http://schemas.microsoft.com/office/drawing/2014/main" id="{D5B8BBEA-FE46-45F8-AEB9-A20E539FC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5" name="status-en-19">
            <a:extLst xmlns:a="http://schemas.openxmlformats.org/drawingml/2006/main">
              <a:ext uri="{FF2B5EF4-FFF2-40B4-BE49-F238E27FC236}">
                <a16:creationId xmlns:a16="http://schemas.microsoft.com/office/drawing/2014/main" id="{26EA54C7-535C-4DD3-B6CD-3A69E1338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Equal in meaning. Native in behaviour.</a:t>
            </a:r>
          </a:p>
        </p:txBody>
      </p:sp>
      <p:sp>
        <p:nvSpPr>
          <p:cNvPr id="16" name="status-ar-19">
            <a:extLst xmlns:a="http://schemas.openxmlformats.org/drawingml/2006/main">
              <a:ext uri="{FF2B5EF4-FFF2-40B4-BE49-F238E27FC236}">
                <a16:creationId xmlns:a16="http://schemas.microsoft.com/office/drawing/2014/main" id="{3FC1DD78-7B2B-4888-A38B-1210E2264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المعنى متكافئ، والسلوك أصيل في كل لغة.</a:t>
            </a:r>
          </a:p>
        </p:txBody>
      </p:sp>
    </p:spTree>
    <p:extLst>
      <p:ext uri="{BB962C8B-B14F-4D97-AF65-F5344CB8AC3E}">
        <p14:creationId xmlns:p14="http://schemas.microsoft.com/office/powerpoint/2010/main" val="64371005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brand-2">
            <a:extLst xmlns:a="http://schemas.openxmlformats.org/drawingml/2006/main">
              <a:ext uri="{FF2B5EF4-FFF2-40B4-BE49-F238E27FC236}">
                <a16:creationId xmlns:a16="http://schemas.microsoft.com/office/drawing/2014/main" id="{9BD3165F-9CE6-490F-BBC1-61CBD8801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">
            <a:extLst xmlns:a="http://schemas.openxmlformats.org/drawingml/2006/main">
              <a:ext uri="{FF2B5EF4-FFF2-40B4-BE49-F238E27FC236}">
                <a16:creationId xmlns:a16="http://schemas.microsoft.com/office/drawing/2014/main" id="{01DDB0EB-F16F-497C-BE7F-5C5E797E2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GUIDE + FOUNDATION · الدليل والأساس</a:t>
            </a:r>
          </a:p>
        </p:txBody>
      </p:sp>
      <p:sp>
        <p:nvSpPr>
          <p:cNvPr id="3" name="page-2">
            <a:extLst xmlns:a="http://schemas.openxmlformats.org/drawingml/2006/main">
              <a:ext uri="{FF2B5EF4-FFF2-40B4-BE49-F238E27FC236}">
                <a16:creationId xmlns:a16="http://schemas.microsoft.com/office/drawing/2014/main" id="{B27A1DA5-5716-4A22-90EF-EBB6BFE47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02 / 48</a:t>
            </a:r>
          </a:p>
        </p:txBody>
      </p:sp>
      <p:sp>
        <p:nvSpPr>
          <p:cNvPr id="4" name="footer-rule-2">
            <a:extLst xmlns:a="http://schemas.openxmlformats.org/drawingml/2006/main">
              <a:ext uri="{FF2B5EF4-FFF2-40B4-BE49-F238E27FC236}">
                <a16:creationId xmlns:a16="http://schemas.microsoft.com/office/drawing/2014/main" id="{C876A975-1791-4516-A4CB-6A6A934FC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">
            <a:extLst xmlns:a="http://schemas.openxmlformats.org/drawingml/2006/main">
              <a:ext uri="{FF2B5EF4-FFF2-40B4-BE49-F238E27FC236}">
                <a16:creationId xmlns:a16="http://schemas.microsoft.com/office/drawing/2014/main" id="{A5D0F561-3056-4DF1-A230-196CC45AB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How to use this guide</a:t>
            </a:r>
          </a:p>
        </p:txBody>
      </p:sp>
      <p:sp>
        <p:nvSpPr>
          <p:cNvPr id="6" name="title-rail-2">
            <a:extLst xmlns:a="http://schemas.openxmlformats.org/drawingml/2006/main">
              <a:ext uri="{FF2B5EF4-FFF2-40B4-BE49-F238E27FC236}">
                <a16:creationId xmlns:a16="http://schemas.microsoft.com/office/drawing/2014/main" id="{342D5F2E-7AE9-49F1-850C-32FF73E33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">
            <a:extLst xmlns:a="http://schemas.openxmlformats.org/drawingml/2006/main">
              <a:ext uri="{FF2B5EF4-FFF2-40B4-BE49-F238E27FC236}">
                <a16:creationId xmlns:a16="http://schemas.microsoft.com/office/drawing/2014/main" id="{014B11CE-1A44-49C7-B5D4-317D643FE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كيف نستخدم هذا الدليل؟</a:t>
            </a:r>
          </a:p>
        </p:txBody>
      </p:sp>
      <p:sp>
        <p:nvSpPr>
          <p:cNvPr id="8" name="copy-en-2">
            <a:extLst xmlns:a="http://schemas.openxmlformats.org/drawingml/2006/main">
              <a:ext uri="{FF2B5EF4-FFF2-40B4-BE49-F238E27FC236}">
                <a16:creationId xmlns:a16="http://schemas.microsoft.com/office/drawing/2014/main" id="{FEE4686E-754F-43FD-8723-7CF5C91C5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38450"/>
            <a:ext cx="7048500" cy="457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This guide governs the digital, verbal and visual identity. Use the supplied assets unchanged and follow these rules before creating any new application.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Authority order: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1. WM-01 V4 vector master.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2. This guideline.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3. Asset library and templates.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4. Application-specific approvals.</a:t>
            </a:r>
          </a:p>
        </p:txBody>
      </p:sp>
      <p:sp>
        <p:nvSpPr>
          <p:cNvPr id="9" name="copy-ar-2">
            <a:extLst xmlns:a="http://schemas.openxmlformats.org/drawingml/2006/main">
              <a:ext uri="{FF2B5EF4-FFF2-40B4-BE49-F238E27FC236}">
                <a16:creationId xmlns:a16="http://schemas.microsoft.com/office/drawing/2014/main" id="{17372732-055B-44B1-B2E3-1DC3A8362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838450"/>
            <a:ext cx="7429500" cy="457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24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هذا الدليل هو المرجع الحاكم للهوية الرقمية واللفظية والبصرية. استخدم الأصول المرفقة كما هي، واتبع القواعد قبل إنشاء أي تطبيق جديد.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r" rtl="1">
              <a:lnSpc>
                <a:spcPct val="124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ترتيب السلطة:</a:t>
            </a:r>
          </a:p>
          <a:p xmlns:a="http://schemas.openxmlformats.org/drawingml/2006/main">
            <a:pPr algn="r" rtl="1">
              <a:lnSpc>
                <a:spcPct val="124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1. الشعار المتجهي WM-01 V4.</a:t>
            </a:r>
          </a:p>
          <a:p xmlns:a="http://schemas.openxmlformats.org/drawingml/2006/main">
            <a:pPr algn="r" rtl="1">
              <a:lnSpc>
                <a:spcPct val="124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2. هذا الدليل.</a:t>
            </a:r>
          </a:p>
          <a:p xmlns:a="http://schemas.openxmlformats.org/drawingml/2006/main">
            <a:pPr algn="r" rtl="1">
              <a:lnSpc>
                <a:spcPct val="124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3. مكتبة الأصول والقوالب.</a:t>
            </a:r>
          </a:p>
          <a:p xmlns:a="http://schemas.openxmlformats.org/drawingml/2006/main">
            <a:pPr algn="r" rtl="1">
              <a:lnSpc>
                <a:spcPct val="124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4. موافقات خاصة بكل تطبيق.</a:t>
            </a:r>
          </a:p>
        </p:txBody>
      </p:sp>
      <p:sp>
        <p:nvSpPr>
          <p:cNvPr id="10" name="status-2">
            <a:extLst xmlns:a="http://schemas.openxmlformats.org/drawingml/2006/main">
              <a:ext uri="{FF2B5EF4-FFF2-40B4-BE49-F238E27FC236}">
                <a16:creationId xmlns:a16="http://schemas.microsoft.com/office/drawing/2014/main" id="{E19D6CB4-856F-4608-AF5B-ABA2A58A1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1" name="status-en-2">
            <a:extLst xmlns:a="http://schemas.openxmlformats.org/drawingml/2006/main">
              <a:ext uri="{FF2B5EF4-FFF2-40B4-BE49-F238E27FC236}">
                <a16:creationId xmlns:a16="http://schemas.microsoft.com/office/drawing/2014/main" id="{1D21F0DD-729E-471C-9ECA-489011AB9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This guide does not grant print or mass-production approval.</a:t>
            </a:r>
          </a:p>
        </p:txBody>
      </p:sp>
      <p:sp>
        <p:nvSpPr>
          <p:cNvPr id="12" name="status-ar-2">
            <a:extLst xmlns:a="http://schemas.openxmlformats.org/drawingml/2006/main">
              <a:ext uri="{FF2B5EF4-FFF2-40B4-BE49-F238E27FC236}">
                <a16:creationId xmlns:a16="http://schemas.microsoft.com/office/drawing/2014/main" id="{32BF2832-66BC-4268-83A6-65F1D3863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الدليل لا يمنح اعتمادًا للطباعة أو الإنتاج الكمي.</a:t>
            </a:r>
          </a:p>
        </p:txBody>
      </p:sp>
    </p:spTree>
    <p:extLst>
      <p:ext uri="{BB962C8B-B14F-4D97-AF65-F5344CB8AC3E}">
        <p14:creationId xmlns:p14="http://schemas.microsoft.com/office/powerpoint/2010/main" val="87732789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rand-20">
            <a:extLst xmlns:a="http://schemas.openxmlformats.org/drawingml/2006/main">
              <a:ext uri="{FF2B5EF4-FFF2-40B4-BE49-F238E27FC236}">
                <a16:creationId xmlns:a16="http://schemas.microsoft.com/office/drawing/2014/main" id="{63BB9850-E2C3-4C47-9295-5BBCF5BCF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0">
            <a:extLst xmlns:a="http://schemas.openxmlformats.org/drawingml/2006/main">
              <a:ext uri="{FF2B5EF4-FFF2-40B4-BE49-F238E27FC236}">
                <a16:creationId xmlns:a16="http://schemas.microsoft.com/office/drawing/2014/main" id="{5CACBBE6-B409-4C5F-8944-5BE398659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VERBAL IDENTITY · الهوية اللفظية</a:t>
            </a:r>
          </a:p>
        </p:txBody>
      </p:sp>
      <p:sp>
        <p:nvSpPr>
          <p:cNvPr id="3" name="page-20">
            <a:extLst xmlns:a="http://schemas.openxmlformats.org/drawingml/2006/main">
              <a:ext uri="{FF2B5EF4-FFF2-40B4-BE49-F238E27FC236}">
                <a16:creationId xmlns:a16="http://schemas.microsoft.com/office/drawing/2014/main" id="{D23D58AE-E5D5-49D8-9B73-9AA868BF5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20 / 48</a:t>
            </a:r>
          </a:p>
        </p:txBody>
      </p:sp>
      <p:sp>
        <p:nvSpPr>
          <p:cNvPr id="4" name="footer-rule-20">
            <a:extLst xmlns:a="http://schemas.openxmlformats.org/drawingml/2006/main">
              <a:ext uri="{FF2B5EF4-FFF2-40B4-BE49-F238E27FC236}">
                <a16:creationId xmlns:a16="http://schemas.microsoft.com/office/drawing/2014/main" id="{F98DC1F2-31CA-49C5-AD5D-302F5E52B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0">
            <a:extLst xmlns:a="http://schemas.openxmlformats.org/drawingml/2006/main">
              <a:ext uri="{FF2B5EF4-FFF2-40B4-BE49-F238E27FC236}">
                <a16:creationId xmlns:a16="http://schemas.microsoft.com/office/drawing/2014/main" id="{4BA25811-5ABC-4F57-B064-049D682C5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The Et voilà Moment</a:t>
            </a:r>
          </a:p>
        </p:txBody>
      </p:sp>
      <p:sp>
        <p:nvSpPr>
          <p:cNvPr id="6" name="title-rail-20">
            <a:extLst xmlns:a="http://schemas.openxmlformats.org/drawingml/2006/main">
              <a:ext uri="{FF2B5EF4-FFF2-40B4-BE49-F238E27FC236}">
                <a16:creationId xmlns:a16="http://schemas.microsoft.com/office/drawing/2014/main" id="{80DDA435-A923-4C99-AF7D-13DB82C26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0">
            <a:extLst xmlns:a="http://schemas.openxmlformats.org/drawingml/2006/main">
              <a:ext uri="{FF2B5EF4-FFF2-40B4-BE49-F238E27FC236}">
                <a16:creationId xmlns:a16="http://schemas.microsoft.com/office/drawing/2014/main" id="{27EBD59F-2100-43E5-A482-5A121B5FF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منصة The Et voilà Moment</a:t>
            </a:r>
          </a:p>
        </p:txBody>
      </p:sp>
      <p:sp>
        <p:nvSpPr>
          <p:cNvPr id="8" name="campaign-line">
            <a:extLst xmlns:a="http://schemas.openxmlformats.org/drawingml/2006/main">
              <a:ext uri="{FF2B5EF4-FFF2-40B4-BE49-F238E27FC236}">
                <a16:creationId xmlns:a16="http://schemas.microsoft.com/office/drawing/2014/main" id="{AFD330E7-A546-461F-80D7-7E0661159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14097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mpaign-node-0">
            <a:extLst xmlns:a="http://schemas.openxmlformats.org/drawingml/2006/main">
              <a:ext uri="{FF2B5EF4-FFF2-40B4-BE49-F238E27FC236}">
                <a16:creationId xmlns:a16="http://schemas.microsoft.com/office/drawing/2014/main" id="{05423ECA-AF13-41D1-9C88-1FD079415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762500"/>
            <a:ext cx="876300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0" name="campaign-ar-0">
            <a:extLst xmlns:a="http://schemas.openxmlformats.org/drawingml/2006/main">
              <a:ext uri="{FF2B5EF4-FFF2-40B4-BE49-F238E27FC236}">
                <a16:creationId xmlns:a16="http://schemas.microsoft.com/office/drawing/2014/main" id="{FAE7848A-17A8-4239-A3A4-5F4662732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143250"/>
            <a:ext cx="2286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24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اختيار</a:t>
            </a:r>
          </a:p>
        </p:txBody>
      </p:sp>
      <p:sp>
        <p:nvSpPr>
          <p:cNvPr id="11" name="campaign-en-0">
            <a:extLst xmlns:a="http://schemas.openxmlformats.org/drawingml/2006/main">
              <a:ext uri="{FF2B5EF4-FFF2-40B4-BE49-F238E27FC236}">
                <a16:creationId xmlns:a16="http://schemas.microsoft.com/office/drawing/2014/main" id="{BE2A73AA-FBA8-45BE-BD66-65331A92B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60007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CHOOSE</a:t>
            </a:r>
          </a:p>
        </p:txBody>
      </p:sp>
      <p:sp>
        <p:nvSpPr>
          <p:cNvPr id="12" name="campaign-node-1">
            <a:extLst xmlns:a="http://schemas.openxmlformats.org/drawingml/2006/main">
              <a:ext uri="{FF2B5EF4-FFF2-40B4-BE49-F238E27FC236}">
                <a16:creationId xmlns:a16="http://schemas.microsoft.com/office/drawing/2014/main" id="{A40F0303-7505-4C7D-9250-71C47D728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62500"/>
            <a:ext cx="876300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3" name="campaign-ar-1">
            <a:extLst xmlns:a="http://schemas.openxmlformats.org/drawingml/2006/main">
              <a:ext uri="{FF2B5EF4-FFF2-40B4-BE49-F238E27FC236}">
                <a16:creationId xmlns:a16="http://schemas.microsoft.com/office/drawing/2014/main" id="{32DFACEB-720C-48C7-BFCC-E75C7B631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143250"/>
            <a:ext cx="2286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24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تطبيق</a:t>
            </a:r>
          </a:p>
        </p:txBody>
      </p:sp>
      <p:sp>
        <p:nvSpPr>
          <p:cNvPr id="14" name="campaign-en-1">
            <a:extLst xmlns:a="http://schemas.openxmlformats.org/drawingml/2006/main">
              <a:ext uri="{FF2B5EF4-FFF2-40B4-BE49-F238E27FC236}">
                <a16:creationId xmlns:a16="http://schemas.microsoft.com/office/drawing/2014/main" id="{16D2C23D-B133-4ACD-9BAA-1450221D4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60007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APPLY</a:t>
            </a:r>
          </a:p>
        </p:txBody>
      </p:sp>
      <p:sp>
        <p:nvSpPr>
          <p:cNvPr id="15" name="campaign-node-2">
            <a:extLst xmlns:a="http://schemas.openxmlformats.org/drawingml/2006/main">
              <a:ext uri="{FF2B5EF4-FFF2-40B4-BE49-F238E27FC236}">
                <a16:creationId xmlns:a16="http://schemas.microsoft.com/office/drawing/2014/main" id="{008FD547-3189-4B4E-ABF4-8AA610A9A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4762500"/>
            <a:ext cx="876300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C263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6" name="campaign-ar-2">
            <a:extLst xmlns:a="http://schemas.openxmlformats.org/drawingml/2006/main">
              <a:ext uri="{FF2B5EF4-FFF2-40B4-BE49-F238E27FC236}">
                <a16:creationId xmlns:a16="http://schemas.microsoft.com/office/drawing/2014/main" id="{DC8E135A-357F-42B1-9C60-702E3977A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143250"/>
            <a:ext cx="2286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24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كشف</a:t>
            </a:r>
          </a:p>
        </p:txBody>
      </p:sp>
      <p:sp>
        <p:nvSpPr>
          <p:cNvPr id="17" name="campaign-en-2">
            <a:extLst xmlns:a="http://schemas.openxmlformats.org/drawingml/2006/main">
              <a:ext uri="{FF2B5EF4-FFF2-40B4-BE49-F238E27FC236}">
                <a16:creationId xmlns:a16="http://schemas.microsoft.com/office/drawing/2014/main" id="{DDBEB73D-368A-4AB7-A322-D4795DD8C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0007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REVEAL</a:t>
            </a:r>
          </a:p>
        </p:txBody>
      </p:sp>
      <p:sp>
        <p:nvSpPr>
          <p:cNvPr id="18" name="campaign-node-3">
            <a:extLst xmlns:a="http://schemas.openxmlformats.org/drawingml/2006/main">
              <a:ext uri="{FF2B5EF4-FFF2-40B4-BE49-F238E27FC236}">
                <a16:creationId xmlns:a16="http://schemas.microsoft.com/office/drawing/2014/main" id="{AA14184E-5260-49DD-953C-9400CD336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0" y="4762500"/>
            <a:ext cx="876300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9" name="campaign-ar-3">
            <a:extLst xmlns:a="http://schemas.openxmlformats.org/drawingml/2006/main">
              <a:ext uri="{FF2B5EF4-FFF2-40B4-BE49-F238E27FC236}">
                <a16:creationId xmlns:a16="http://schemas.microsoft.com/office/drawing/2014/main" id="{566E3AB2-2C65-487F-BF29-1856787C2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0" y="3143250"/>
            <a:ext cx="2286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24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مشاركة</a:t>
            </a:r>
          </a:p>
        </p:txBody>
      </p:sp>
      <p:sp>
        <p:nvSpPr>
          <p:cNvPr id="20" name="campaign-en-3">
            <a:extLst xmlns:a="http://schemas.openxmlformats.org/drawingml/2006/main">
              <a:ext uri="{FF2B5EF4-FFF2-40B4-BE49-F238E27FC236}">
                <a16:creationId xmlns:a16="http://schemas.microsoft.com/office/drawing/2014/main" id="{8AF5A963-5383-4500-BCB1-2C08E700C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0" y="60007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SHARE</a:t>
            </a:r>
          </a:p>
        </p:txBody>
      </p:sp>
      <p:sp>
        <p:nvSpPr>
          <p:cNvPr id="21" name="campaign-close-ar">
            <a:extLst xmlns:a="http://schemas.openxmlformats.org/drawingml/2006/main">
              <a:ext uri="{FF2B5EF4-FFF2-40B4-BE49-F238E27FC236}">
                <a16:creationId xmlns:a16="http://schemas.microsoft.com/office/drawing/2014/main" id="{6D21E102-7593-485D-9B3B-A442C6AB4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72199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85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85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ها هي ذي. Et voilà.</a:t>
            </a:r>
          </a:p>
        </p:txBody>
      </p:sp>
      <p:sp>
        <p:nvSpPr>
          <p:cNvPr id="22" name="campaign-close-en">
            <a:extLst xmlns:a="http://schemas.openxmlformats.org/drawingml/2006/main">
              <a:ext uri="{FF2B5EF4-FFF2-40B4-BE49-F238E27FC236}">
                <a16:creationId xmlns:a16="http://schemas.microsoft.com/office/drawing/2014/main" id="{251F790D-BF3F-460B-9D01-A5AC32BA3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353300"/>
            <a:ext cx="7620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A repeatable reveal ritual - never a claim that the trend already exists.</a:t>
            </a:r>
          </a:p>
        </p:txBody>
      </p:sp>
    </p:spTree>
    <p:extLst>
      <p:ext uri="{BB962C8B-B14F-4D97-AF65-F5344CB8AC3E}">
        <p14:creationId xmlns:p14="http://schemas.microsoft.com/office/powerpoint/2010/main" val="164968172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brand-21">
            <a:extLst xmlns:a="http://schemas.openxmlformats.org/drawingml/2006/main">
              <a:ext uri="{FF2B5EF4-FFF2-40B4-BE49-F238E27FC236}">
                <a16:creationId xmlns:a16="http://schemas.microsoft.com/office/drawing/2014/main" id="{518AF82D-DFCE-4A31-8BC2-2AF220383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1">
            <a:extLst xmlns:a="http://schemas.openxmlformats.org/drawingml/2006/main">
              <a:ext uri="{FF2B5EF4-FFF2-40B4-BE49-F238E27FC236}">
                <a16:creationId xmlns:a16="http://schemas.microsoft.com/office/drawing/2014/main" id="{99FCC1CB-A080-40C5-BADF-1EB938035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CREATIVE DIRECTION · الاتجاه الإبداعي</a:t>
            </a:r>
          </a:p>
        </p:txBody>
      </p:sp>
      <p:sp>
        <p:nvSpPr>
          <p:cNvPr id="3" name="page-21">
            <a:extLst xmlns:a="http://schemas.openxmlformats.org/drawingml/2006/main">
              <a:ext uri="{FF2B5EF4-FFF2-40B4-BE49-F238E27FC236}">
                <a16:creationId xmlns:a16="http://schemas.microsoft.com/office/drawing/2014/main" id="{561B52AE-1FC4-4597-8B9A-88A6B2F54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21 / 48</a:t>
            </a:r>
          </a:p>
        </p:txBody>
      </p:sp>
      <p:sp>
        <p:nvSpPr>
          <p:cNvPr id="4" name="footer-rule-21">
            <a:extLst xmlns:a="http://schemas.openxmlformats.org/drawingml/2006/main">
              <a:ext uri="{FF2B5EF4-FFF2-40B4-BE49-F238E27FC236}">
                <a16:creationId xmlns:a16="http://schemas.microsoft.com/office/drawing/2014/main" id="{911FB304-FD7F-4EC1-BB35-72FCEB317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1">
            <a:extLst xmlns:a="http://schemas.openxmlformats.org/drawingml/2006/main">
              <a:ext uri="{FF2B5EF4-FFF2-40B4-BE49-F238E27FC236}">
                <a16:creationId xmlns:a16="http://schemas.microsoft.com/office/drawing/2014/main" id="{C8F8B595-79E4-4D84-AFCC-925C5C472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Creative direction</a:t>
            </a:r>
          </a:p>
        </p:txBody>
      </p:sp>
      <p:sp>
        <p:nvSpPr>
          <p:cNvPr id="6" name="title-rail-21">
            <a:extLst xmlns:a="http://schemas.openxmlformats.org/drawingml/2006/main">
              <a:ext uri="{FF2B5EF4-FFF2-40B4-BE49-F238E27FC236}">
                <a16:creationId xmlns:a16="http://schemas.microsoft.com/office/drawing/2014/main" id="{ECA050EB-981E-4534-8B87-DD1FDB24B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1">
            <a:extLst xmlns:a="http://schemas.openxmlformats.org/drawingml/2006/main">
              <a:ext uri="{FF2B5EF4-FFF2-40B4-BE49-F238E27FC236}">
                <a16:creationId xmlns:a16="http://schemas.microsoft.com/office/drawing/2014/main" id="{144F96F3-0241-4732-8F8A-1A3EB7AEC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Revealed Prestige</a:t>
            </a:r>
          </a:p>
        </p:txBody>
      </p:sp>
      <p:sp>
        <p:nvSpPr>
          <p:cNvPr id="8" name="statement-en-21">
            <a:extLst xmlns:a="http://schemas.openxmlformats.org/drawingml/2006/main">
              <a:ext uri="{FF2B5EF4-FFF2-40B4-BE49-F238E27FC236}">
                <a16:creationId xmlns:a16="http://schemas.microsoft.com/office/drawing/2014/main" id="{9D7A151D-5768-4469-973D-82CAECCE2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09875"/>
            <a:ext cx="7239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3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33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Prestige is not declared; it is discovered.</a:t>
            </a:r>
          </a:p>
        </p:txBody>
      </p:sp>
      <p:sp>
        <p:nvSpPr>
          <p:cNvPr id="9" name="statement-rail-21">
            <a:extLst xmlns:a="http://schemas.openxmlformats.org/drawingml/2006/main">
              <a:ext uri="{FF2B5EF4-FFF2-40B4-BE49-F238E27FC236}">
                <a16:creationId xmlns:a16="http://schemas.microsoft.com/office/drawing/2014/main" id="{1CCCD029-4E34-4742-8709-741C30E9F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24150"/>
            <a:ext cx="57150" cy="1981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atement-ar-21">
            <a:extLst xmlns:a="http://schemas.openxmlformats.org/drawingml/2006/main">
              <a:ext uri="{FF2B5EF4-FFF2-40B4-BE49-F238E27FC236}">
                <a16:creationId xmlns:a16="http://schemas.microsoft.com/office/drawing/2014/main" id="{C1F81372-C504-4D78-AECC-F1D1D8D34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647950"/>
            <a:ext cx="7429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405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405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الفخامة لا تُعلن؛ بل تُكتشف.</a:t>
            </a:r>
          </a:p>
        </p:txBody>
      </p:sp>
      <p:sp>
        <p:nvSpPr>
          <p:cNvPr id="11" name="statement-sub-en-21">
            <a:extLst xmlns:a="http://schemas.openxmlformats.org/drawingml/2006/main">
              <a:ext uri="{FF2B5EF4-FFF2-40B4-BE49-F238E27FC236}">
                <a16:creationId xmlns:a16="http://schemas.microsoft.com/office/drawing/2014/main" id="{E679A625-C762-4270-B6F6-F002AB236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43500"/>
            <a:ext cx="7143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A flexible idea that extends from nails to fragrance and cosmetics without becoming a beauty cliché.</a:t>
            </a:r>
          </a:p>
        </p:txBody>
      </p:sp>
      <p:sp>
        <p:nvSpPr>
          <p:cNvPr id="12" name="statement-sub-ar-21">
            <a:extLst xmlns:a="http://schemas.openxmlformats.org/drawingml/2006/main">
              <a:ext uri="{FF2B5EF4-FFF2-40B4-BE49-F238E27FC236}">
                <a16:creationId xmlns:a16="http://schemas.microsoft.com/office/drawing/2014/main" id="{B013370E-C4F5-414E-AB1C-7FF4804BA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143500"/>
            <a:ext cx="7429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25000"/>
              </a:lnSpc>
              <a:buNone/>
              <a:defRPr sz="1875" b="0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rPr>
              <a:t>فكرة مرنة تنتقل من الأظافر إلى العطور ومستحضرات التجميل دون أن تصبح كليشيه جمال.</a:t>
            </a:r>
          </a:p>
        </p:txBody>
      </p:sp>
    </p:spTree>
    <p:extLst>
      <p:ext uri="{BB962C8B-B14F-4D97-AF65-F5344CB8AC3E}">
        <p14:creationId xmlns:p14="http://schemas.microsoft.com/office/powerpoint/2010/main" val="92048330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brand-22">
            <a:extLst xmlns:a="http://schemas.openxmlformats.org/drawingml/2006/main">
              <a:ext uri="{FF2B5EF4-FFF2-40B4-BE49-F238E27FC236}">
                <a16:creationId xmlns:a16="http://schemas.microsoft.com/office/drawing/2014/main" id="{93AB5BCE-EF53-4A04-B73B-51E1B1E0C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2">
            <a:extLst xmlns:a="http://schemas.openxmlformats.org/drawingml/2006/main">
              <a:ext uri="{FF2B5EF4-FFF2-40B4-BE49-F238E27FC236}">
                <a16:creationId xmlns:a16="http://schemas.microsoft.com/office/drawing/2014/main" id="{1A8225BE-25D4-4CE1-9A1A-D1582FD63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CREATIVE DIRECTION · الاتجاه الإبداعي</a:t>
            </a:r>
          </a:p>
        </p:txBody>
      </p:sp>
      <p:sp>
        <p:nvSpPr>
          <p:cNvPr id="3" name="page-22">
            <a:extLst xmlns:a="http://schemas.openxmlformats.org/drawingml/2006/main">
              <a:ext uri="{FF2B5EF4-FFF2-40B4-BE49-F238E27FC236}">
                <a16:creationId xmlns:a16="http://schemas.microsoft.com/office/drawing/2014/main" id="{F9C450C7-FA75-491B-939F-2F91028AA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22 / 48</a:t>
            </a:r>
          </a:p>
        </p:txBody>
      </p:sp>
      <p:sp>
        <p:nvSpPr>
          <p:cNvPr id="4" name="footer-rule-22">
            <a:extLst xmlns:a="http://schemas.openxmlformats.org/drawingml/2006/main">
              <a:ext uri="{FF2B5EF4-FFF2-40B4-BE49-F238E27FC236}">
                <a16:creationId xmlns:a16="http://schemas.microsoft.com/office/drawing/2014/main" id="{0CF92396-9CCD-4505-B689-70B0327F8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2">
            <a:extLst xmlns:a="http://schemas.openxmlformats.org/drawingml/2006/main">
              <a:ext uri="{FF2B5EF4-FFF2-40B4-BE49-F238E27FC236}">
                <a16:creationId xmlns:a16="http://schemas.microsoft.com/office/drawing/2014/main" id="{4489E3D0-37F6-466A-AB3A-171807324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Three design principles</a:t>
            </a:r>
          </a:p>
        </p:txBody>
      </p:sp>
      <p:sp>
        <p:nvSpPr>
          <p:cNvPr id="6" name="title-rail-22">
            <a:extLst xmlns:a="http://schemas.openxmlformats.org/drawingml/2006/main">
              <a:ext uri="{FF2B5EF4-FFF2-40B4-BE49-F238E27FC236}">
                <a16:creationId xmlns:a16="http://schemas.microsoft.com/office/drawing/2014/main" id="{ABD27F80-F4BC-49A0-94BC-F7FA4FBBA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2">
            <a:extLst xmlns:a="http://schemas.openxmlformats.org/drawingml/2006/main">
              <a:ext uri="{FF2B5EF4-FFF2-40B4-BE49-F238E27FC236}">
                <a16:creationId xmlns:a16="http://schemas.microsoft.com/office/drawing/2014/main" id="{951FD655-A9BB-4474-9B2D-BD0F7ADF0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المبادئ التصميمية الثلاثة</a:t>
            </a:r>
          </a:p>
        </p:txBody>
      </p:sp>
      <p:sp>
        <p:nvSpPr>
          <p:cNvPr id="8" name="principle-0">
            <a:extLst xmlns:a="http://schemas.openxmlformats.org/drawingml/2006/main">
              <a:ext uri="{FF2B5EF4-FFF2-40B4-BE49-F238E27FC236}">
                <a16:creationId xmlns:a16="http://schemas.microsoft.com/office/drawing/2014/main" id="{2570DB71-969D-48DD-B8CE-52BC85494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52750"/>
            <a:ext cx="49530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principle-line-0">
            <a:extLst xmlns:a="http://schemas.openxmlformats.org/drawingml/2006/main">
              <a:ext uri="{FF2B5EF4-FFF2-40B4-BE49-F238E27FC236}">
                <a16:creationId xmlns:a16="http://schemas.microsoft.com/office/drawing/2014/main" id="{1FF53905-60DB-42B3-92C9-523104479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52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principle-ar-0">
            <a:extLst xmlns:a="http://schemas.openxmlformats.org/drawingml/2006/main">
              <a:ext uri="{FF2B5EF4-FFF2-40B4-BE49-F238E27FC236}">
                <a16:creationId xmlns:a16="http://schemas.microsoft.com/office/drawing/2014/main" id="{1F18C0E9-6AA8-4A8B-910C-730AA6903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314700"/>
            <a:ext cx="4343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3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3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ظاهرة دائمًا</a:t>
            </a:r>
          </a:p>
        </p:txBody>
      </p:sp>
      <p:sp>
        <p:nvSpPr>
          <p:cNvPr id="11" name="principle-en-0">
            <a:extLst xmlns:a="http://schemas.openxmlformats.org/drawingml/2006/main">
              <a:ext uri="{FF2B5EF4-FFF2-40B4-BE49-F238E27FC236}">
                <a16:creationId xmlns:a16="http://schemas.microsoft.com/office/drawing/2014/main" id="{02044833-A719-437D-8FD2-C95A1D9D9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229100"/>
            <a:ext cx="434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Always visible</a:t>
            </a:r>
          </a:p>
        </p:txBody>
      </p:sp>
      <p:sp>
        <p:nvSpPr>
          <p:cNvPr id="12" name="principle-body-ar-0">
            <a:extLst xmlns:a="http://schemas.openxmlformats.org/drawingml/2006/main">
              <a:ext uri="{FF2B5EF4-FFF2-40B4-BE49-F238E27FC236}">
                <a16:creationId xmlns:a16="http://schemas.microsoft.com/office/drawing/2014/main" id="{F453F98C-B687-405B-96C9-012567E4A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067300"/>
            <a:ext cx="4343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725" b="0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725" b="0" lang="ar-SA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rPr>
              <a:t>الشعار هو العنصر الأول والأوضح.</a:t>
            </a:r>
          </a:p>
        </p:txBody>
      </p:sp>
      <p:sp>
        <p:nvSpPr>
          <p:cNvPr id="13" name="principle-body-en-0">
            <a:extLst xmlns:a="http://schemas.openxmlformats.org/drawingml/2006/main">
              <a:ext uri="{FF2B5EF4-FFF2-40B4-BE49-F238E27FC236}">
                <a16:creationId xmlns:a16="http://schemas.microsoft.com/office/drawing/2014/main" id="{FF0DCAC4-FCAF-4643-BB45-7931AEFDF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6134100"/>
            <a:ext cx="434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The wordmark is the first and clearest signal.</a:t>
            </a:r>
          </a:p>
        </p:txBody>
      </p:sp>
      <p:sp>
        <p:nvSpPr>
          <p:cNvPr id="14" name="principle-1">
            <a:extLst xmlns:a="http://schemas.openxmlformats.org/drawingml/2006/main">
              <a:ext uri="{FF2B5EF4-FFF2-40B4-BE49-F238E27FC236}">
                <a16:creationId xmlns:a16="http://schemas.microsoft.com/office/drawing/2014/main" id="{ADBACCDF-E3D8-42D8-AD04-78F989B66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52750"/>
            <a:ext cx="49530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5" name="principle-line-1">
            <a:extLst xmlns:a="http://schemas.openxmlformats.org/drawingml/2006/main">
              <a:ext uri="{FF2B5EF4-FFF2-40B4-BE49-F238E27FC236}">
                <a16:creationId xmlns:a16="http://schemas.microsoft.com/office/drawing/2014/main" id="{AD307D96-ED68-4CAB-AED3-BAD9691C4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52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principle-ar-1">
            <a:extLst xmlns:a="http://schemas.openxmlformats.org/drawingml/2006/main">
              <a:ext uri="{FF2B5EF4-FFF2-40B4-BE49-F238E27FC236}">
                <a16:creationId xmlns:a16="http://schemas.microsoft.com/office/drawing/2014/main" id="{EF35EA57-CA27-4371-8CB1-D0C9B5EEC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314700"/>
            <a:ext cx="4343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3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3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الوضوح قبل الادعاء</a:t>
            </a:r>
          </a:p>
        </p:txBody>
      </p:sp>
      <p:sp>
        <p:nvSpPr>
          <p:cNvPr id="17" name="principle-en-1">
            <a:extLst xmlns:a="http://schemas.openxmlformats.org/drawingml/2006/main">
              <a:ext uri="{FF2B5EF4-FFF2-40B4-BE49-F238E27FC236}">
                <a16:creationId xmlns:a16="http://schemas.microsoft.com/office/drawing/2014/main" id="{D245CDEE-F544-45C0-B5D8-1D5D01BE7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29100"/>
            <a:ext cx="434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Clarity before claim</a:t>
            </a:r>
          </a:p>
        </p:txBody>
      </p:sp>
      <p:sp>
        <p:nvSpPr>
          <p:cNvPr id="18" name="principle-body-ar-1">
            <a:extLst xmlns:a="http://schemas.openxmlformats.org/drawingml/2006/main">
              <a:ext uri="{FF2B5EF4-FFF2-40B4-BE49-F238E27FC236}">
                <a16:creationId xmlns:a16="http://schemas.microsoft.com/office/drawing/2014/main" id="{400C2600-E97E-41E8-814F-870D2961A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067300"/>
            <a:ext cx="4343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725" b="0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725" b="0" lang="ar-SA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rPr>
              <a:t>المعلومات تخدم اختيار المحترفة.</a:t>
            </a:r>
          </a:p>
        </p:txBody>
      </p:sp>
      <p:sp>
        <p:nvSpPr>
          <p:cNvPr id="19" name="principle-body-en-1">
            <a:extLst xmlns:a="http://schemas.openxmlformats.org/drawingml/2006/main">
              <a:ext uri="{FF2B5EF4-FFF2-40B4-BE49-F238E27FC236}">
                <a16:creationId xmlns:a16="http://schemas.microsoft.com/office/drawing/2014/main" id="{BCCF88A8-6E12-4763-924D-62E761D3C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134100"/>
            <a:ext cx="434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Information serves professional choice.</a:t>
            </a:r>
          </a:p>
        </p:txBody>
      </p:sp>
      <p:sp>
        <p:nvSpPr>
          <p:cNvPr id="20" name="principle-2">
            <a:extLst xmlns:a="http://schemas.openxmlformats.org/drawingml/2006/main">
              <a:ext uri="{FF2B5EF4-FFF2-40B4-BE49-F238E27FC236}">
                <a16:creationId xmlns:a16="http://schemas.microsoft.com/office/drawing/2014/main" id="{9B7D7061-5FD5-4145-B143-73DDCE3BF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2952750"/>
            <a:ext cx="49530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1D2A38"/>
            </a:solidFill>
            <a:prstDash val="solid"/>
          </a:ln>
        </p:spPr>
      </p:sp>
      <p:sp>
        <p:nvSpPr>
          <p:cNvPr id="21" name="principle-line-2">
            <a:extLst xmlns:a="http://schemas.openxmlformats.org/drawingml/2006/main">
              <a:ext uri="{FF2B5EF4-FFF2-40B4-BE49-F238E27FC236}">
                <a16:creationId xmlns:a16="http://schemas.microsoft.com/office/drawing/2014/main" id="{2689177C-51F4-4067-B1E9-FCB544AB3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2952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principle-ar-2">
            <a:extLst xmlns:a="http://schemas.openxmlformats.org/drawingml/2006/main">
              <a:ext uri="{FF2B5EF4-FFF2-40B4-BE49-F238E27FC236}">
                <a16:creationId xmlns:a16="http://schemas.microsoft.com/office/drawing/2014/main" id="{BDA6899E-BEB2-47A7-8AF8-899684B84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06300" y="3314700"/>
            <a:ext cx="4343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32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32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الفخامة عبر التحكم</a:t>
            </a:r>
          </a:p>
        </p:txBody>
      </p:sp>
      <p:sp>
        <p:nvSpPr>
          <p:cNvPr id="23" name="principle-en-2">
            <a:extLst xmlns:a="http://schemas.openxmlformats.org/drawingml/2006/main">
              <a:ext uri="{FF2B5EF4-FFF2-40B4-BE49-F238E27FC236}">
                <a16:creationId xmlns:a16="http://schemas.microsoft.com/office/drawing/2014/main" id="{4E8C6FA4-312C-4A66-A623-0632271CD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06300" y="4229100"/>
            <a:ext cx="4343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Prestige through restraint</a:t>
            </a:r>
          </a:p>
        </p:txBody>
      </p:sp>
      <p:sp>
        <p:nvSpPr>
          <p:cNvPr id="24" name="principle-body-ar-2">
            <a:extLst xmlns:a="http://schemas.openxmlformats.org/drawingml/2006/main">
              <a:ext uri="{FF2B5EF4-FFF2-40B4-BE49-F238E27FC236}">
                <a16:creationId xmlns:a16="http://schemas.microsoft.com/office/drawing/2014/main" id="{55190DFC-C142-4DF6-B0D7-6FE6DDFF4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06300" y="5067300"/>
            <a:ext cx="4343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725" b="0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725" b="0" lang="ar-SA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rPr>
              <a:t>الدقة والمساحة تصنعان القيمة.</a:t>
            </a:r>
          </a:p>
        </p:txBody>
      </p:sp>
      <p:sp>
        <p:nvSpPr>
          <p:cNvPr id="25" name="principle-body-en-2">
            <a:extLst xmlns:a="http://schemas.openxmlformats.org/drawingml/2006/main">
              <a:ext uri="{FF2B5EF4-FFF2-40B4-BE49-F238E27FC236}">
                <a16:creationId xmlns:a16="http://schemas.microsoft.com/office/drawing/2014/main" id="{F6640939-D4EB-411A-9139-FB08EB64E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06300" y="6134100"/>
            <a:ext cx="434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Precision and space create value.</a:t>
            </a:r>
          </a:p>
        </p:txBody>
      </p:sp>
    </p:spTree>
    <p:extLst>
      <p:ext uri="{BB962C8B-B14F-4D97-AF65-F5344CB8AC3E}">
        <p14:creationId xmlns:p14="http://schemas.microsoft.com/office/powerpoint/2010/main" val="102243169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brand-23">
            <a:extLst xmlns:a="http://schemas.openxmlformats.org/drawingml/2006/main">
              <a:ext uri="{FF2B5EF4-FFF2-40B4-BE49-F238E27FC236}">
                <a16:creationId xmlns:a16="http://schemas.microsoft.com/office/drawing/2014/main" id="{FD9B83BB-A876-4677-A05E-408825099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3">
            <a:extLst xmlns:a="http://schemas.openxmlformats.org/drawingml/2006/main">
              <a:ext uri="{FF2B5EF4-FFF2-40B4-BE49-F238E27FC236}">
                <a16:creationId xmlns:a16="http://schemas.microsoft.com/office/drawing/2014/main" id="{1CC48842-2334-4BE1-8C10-2547FF869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CREATIVE DIRECTION · الاتجاه الإبداعي</a:t>
            </a:r>
          </a:p>
        </p:txBody>
      </p:sp>
      <p:sp>
        <p:nvSpPr>
          <p:cNvPr id="3" name="page-23">
            <a:extLst xmlns:a="http://schemas.openxmlformats.org/drawingml/2006/main">
              <a:ext uri="{FF2B5EF4-FFF2-40B4-BE49-F238E27FC236}">
                <a16:creationId xmlns:a16="http://schemas.microsoft.com/office/drawing/2014/main" id="{D62E5555-B678-4981-9D74-9CBD158C8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23 / 48</a:t>
            </a:r>
          </a:p>
        </p:txBody>
      </p:sp>
      <p:sp>
        <p:nvSpPr>
          <p:cNvPr id="4" name="footer-rule-23">
            <a:extLst xmlns:a="http://schemas.openxmlformats.org/drawingml/2006/main">
              <a:ext uri="{FF2B5EF4-FFF2-40B4-BE49-F238E27FC236}">
                <a16:creationId xmlns:a16="http://schemas.microsoft.com/office/drawing/2014/main" id="{ADE24B25-A441-4A59-B458-39140C662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3">
            <a:extLst xmlns:a="http://schemas.openxmlformats.org/drawingml/2006/main">
              <a:ext uri="{FF2B5EF4-FFF2-40B4-BE49-F238E27FC236}">
                <a16:creationId xmlns:a16="http://schemas.microsoft.com/office/drawing/2014/main" id="{5A29AD10-3CCB-4FBF-93A9-D6B123B7B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What we refuse protects our distinction</a:t>
            </a:r>
          </a:p>
        </p:txBody>
      </p:sp>
      <p:sp>
        <p:nvSpPr>
          <p:cNvPr id="6" name="title-rail-23">
            <a:extLst xmlns:a="http://schemas.openxmlformats.org/drawingml/2006/main">
              <a:ext uri="{FF2B5EF4-FFF2-40B4-BE49-F238E27FC236}">
                <a16:creationId xmlns:a16="http://schemas.microsoft.com/office/drawing/2014/main" id="{E5C16A3C-1134-4C76-981D-FB0D96C7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3">
            <a:extLst xmlns:a="http://schemas.openxmlformats.org/drawingml/2006/main">
              <a:ext uri="{FF2B5EF4-FFF2-40B4-BE49-F238E27FC236}">
                <a16:creationId xmlns:a16="http://schemas.microsoft.com/office/drawing/2014/main" id="{E2A3F49E-7F0D-46D8-84A0-753A25274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ما نرفضه يحمي تميّزنا</a:t>
            </a:r>
          </a:p>
        </p:txBody>
      </p:sp>
      <p:sp>
        <p:nvSpPr>
          <p:cNvPr id="8" name="no-rule-0">
            <a:extLst xmlns:a="http://schemas.openxmlformats.org/drawingml/2006/main">
              <a:ext uri="{FF2B5EF4-FFF2-40B4-BE49-F238E27FC236}">
                <a16:creationId xmlns:a16="http://schemas.microsoft.com/office/drawing/2014/main" id="{12289FD4-3BF0-4A54-94D5-A12EBCA9D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19400"/>
            <a:ext cx="66675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032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-ar-0">
            <a:extLst xmlns:a="http://schemas.openxmlformats.org/drawingml/2006/main">
              <a:ext uri="{FF2B5EF4-FFF2-40B4-BE49-F238E27FC236}">
                <a16:creationId xmlns:a16="http://schemas.microsoft.com/office/drawing/2014/main" id="{260E32EA-D594-4447-AAAB-7B9A51C5B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857500"/>
            <a:ext cx="742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رموز أظافر أو فرشاة أو قطرة</a:t>
            </a:r>
          </a:p>
        </p:txBody>
      </p:sp>
      <p:sp>
        <p:nvSpPr>
          <p:cNvPr id="10" name="no-en-0">
            <a:extLst xmlns:a="http://schemas.openxmlformats.org/drawingml/2006/main">
              <a:ext uri="{FF2B5EF4-FFF2-40B4-BE49-F238E27FC236}">
                <a16:creationId xmlns:a16="http://schemas.microsoft.com/office/drawing/2014/main" id="{78AC6B26-D062-477D-AB73-B743B02AF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46710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No nail, brush or drop symbols</a:t>
            </a:r>
          </a:p>
        </p:txBody>
      </p:sp>
      <p:sp>
        <p:nvSpPr>
          <p:cNvPr id="11" name="no-rule-1">
            <a:extLst xmlns:a="http://schemas.openxmlformats.org/drawingml/2006/main">
              <a:ext uri="{FF2B5EF4-FFF2-40B4-BE49-F238E27FC236}">
                <a16:creationId xmlns:a16="http://schemas.microsoft.com/office/drawing/2014/main" id="{949BAACE-D92C-4E92-B2E5-F7F19F270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819400"/>
            <a:ext cx="66675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032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no-ar-1">
            <a:extLst xmlns:a="http://schemas.openxmlformats.org/drawingml/2006/main">
              <a:ext uri="{FF2B5EF4-FFF2-40B4-BE49-F238E27FC236}">
                <a16:creationId xmlns:a16="http://schemas.microsoft.com/office/drawing/2014/main" id="{A5156D1F-42AD-4C21-AF94-F0A1DAA91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857500"/>
            <a:ext cx="742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Script أو زخارف فرنسية مفتعلة</a:t>
            </a:r>
          </a:p>
        </p:txBody>
      </p:sp>
      <p:sp>
        <p:nvSpPr>
          <p:cNvPr id="13" name="no-en-1">
            <a:extLst xmlns:a="http://schemas.openxmlformats.org/drawingml/2006/main">
              <a:ext uri="{FF2B5EF4-FFF2-40B4-BE49-F238E27FC236}">
                <a16:creationId xmlns:a16="http://schemas.microsoft.com/office/drawing/2014/main" id="{DF1D60C2-D5F6-41B8-A368-2FAB8245C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46710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No script fonts or faux-French ornament</a:t>
            </a:r>
          </a:p>
        </p:txBody>
      </p:sp>
      <p:sp>
        <p:nvSpPr>
          <p:cNvPr id="14" name="no-rule-2">
            <a:extLst xmlns:a="http://schemas.openxmlformats.org/drawingml/2006/main">
              <a:ext uri="{FF2B5EF4-FFF2-40B4-BE49-F238E27FC236}">
                <a16:creationId xmlns:a16="http://schemas.microsoft.com/office/drawing/2014/main" id="{C7001B8C-ECFC-445F-B93F-A9FF5F7B4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14850"/>
            <a:ext cx="66675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032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-ar-2">
            <a:extLst xmlns:a="http://schemas.openxmlformats.org/drawingml/2006/main">
              <a:ext uri="{FF2B5EF4-FFF2-40B4-BE49-F238E27FC236}">
                <a16:creationId xmlns:a16="http://schemas.microsoft.com/office/drawing/2014/main" id="{0BC94C85-23FD-4286-A75C-6046CD9AA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552950"/>
            <a:ext cx="742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وردي وذهبي كاختصار للفخامة</a:t>
            </a:r>
          </a:p>
        </p:txBody>
      </p:sp>
      <p:sp>
        <p:nvSpPr>
          <p:cNvPr id="16" name="no-en-2">
            <a:extLst xmlns:a="http://schemas.openxmlformats.org/drawingml/2006/main">
              <a:ext uri="{FF2B5EF4-FFF2-40B4-BE49-F238E27FC236}">
                <a16:creationId xmlns:a16="http://schemas.microsoft.com/office/drawing/2014/main" id="{F8744115-3637-49C2-8934-4E0485BDD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16255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No pink-and-gold luxury shortcut</a:t>
            </a:r>
          </a:p>
        </p:txBody>
      </p:sp>
      <p:sp>
        <p:nvSpPr>
          <p:cNvPr id="17" name="no-rule-3">
            <a:extLst xmlns:a="http://schemas.openxmlformats.org/drawingml/2006/main">
              <a:ext uri="{FF2B5EF4-FFF2-40B4-BE49-F238E27FC236}">
                <a16:creationId xmlns:a16="http://schemas.microsoft.com/office/drawing/2014/main" id="{5E3666B9-A458-48F0-9339-A4E1F94B6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514850"/>
            <a:ext cx="66675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032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no-ar-3">
            <a:extLst xmlns:a="http://schemas.openxmlformats.org/drawingml/2006/main">
              <a:ext uri="{FF2B5EF4-FFF2-40B4-BE49-F238E27FC236}">
                <a16:creationId xmlns:a16="http://schemas.microsoft.com/office/drawing/2014/main" id="{234C48F5-B6B8-4E8C-8A21-303A73973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4552950"/>
            <a:ext cx="742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نقوش أو خامات تنافس الشعار</a:t>
            </a:r>
          </a:p>
        </p:txBody>
      </p:sp>
      <p:sp>
        <p:nvSpPr>
          <p:cNvPr id="19" name="no-en-3">
            <a:extLst xmlns:a="http://schemas.openxmlformats.org/drawingml/2006/main">
              <a:ext uri="{FF2B5EF4-FFF2-40B4-BE49-F238E27FC236}">
                <a16:creationId xmlns:a16="http://schemas.microsoft.com/office/drawing/2014/main" id="{C86F0FC3-B62C-4333-AD39-B8F3C1B0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16255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No patterns or textures competing with the mark</a:t>
            </a:r>
          </a:p>
        </p:txBody>
      </p:sp>
      <p:sp>
        <p:nvSpPr>
          <p:cNvPr id="20" name="no-rule-4">
            <a:extLst xmlns:a="http://schemas.openxmlformats.org/drawingml/2006/main">
              <a:ext uri="{FF2B5EF4-FFF2-40B4-BE49-F238E27FC236}">
                <a16:creationId xmlns:a16="http://schemas.microsoft.com/office/drawing/2014/main" id="{94DE00D0-25C9-4E7A-B24B-9BF48B404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210300"/>
            <a:ext cx="66675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032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no-ar-4">
            <a:extLst xmlns:a="http://schemas.openxmlformats.org/drawingml/2006/main">
              <a:ext uri="{FF2B5EF4-FFF2-40B4-BE49-F238E27FC236}">
                <a16:creationId xmlns:a16="http://schemas.microsoft.com/office/drawing/2014/main" id="{7EDF40F0-2F49-4B7C-9868-318DA3662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6248400"/>
            <a:ext cx="742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إخفاء أو اختصار أو إعادة رسم</a:t>
            </a:r>
          </a:p>
        </p:txBody>
      </p:sp>
      <p:sp>
        <p:nvSpPr>
          <p:cNvPr id="22" name="no-en-4">
            <a:extLst xmlns:a="http://schemas.openxmlformats.org/drawingml/2006/main">
              <a:ext uri="{FF2B5EF4-FFF2-40B4-BE49-F238E27FC236}">
                <a16:creationId xmlns:a16="http://schemas.microsoft.com/office/drawing/2014/main" id="{3080A6C9-7C6F-4A5C-8940-3AD78142F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685800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No hiding, shortening or redrawing</a:t>
            </a:r>
          </a:p>
        </p:txBody>
      </p:sp>
      <p:sp>
        <p:nvSpPr>
          <p:cNvPr id="23" name="no-rule-5">
            <a:extLst xmlns:a="http://schemas.openxmlformats.org/drawingml/2006/main">
              <a:ext uri="{FF2B5EF4-FFF2-40B4-BE49-F238E27FC236}">
                <a16:creationId xmlns:a16="http://schemas.microsoft.com/office/drawing/2014/main" id="{E73C1B4D-27E5-4A6D-8E4F-D6456336A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6210300"/>
            <a:ext cx="66675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032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no-ar-5">
            <a:extLst xmlns:a="http://schemas.openxmlformats.org/drawingml/2006/main">
              <a:ext uri="{FF2B5EF4-FFF2-40B4-BE49-F238E27FC236}">
                <a16:creationId xmlns:a16="http://schemas.microsoft.com/office/drawing/2014/main" id="{6DC54FEF-F80F-40E2-B9F8-A83B8401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6248400"/>
            <a:ext cx="742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ادعاء لا تدعمه وثيقة</a:t>
            </a:r>
          </a:p>
        </p:txBody>
      </p:sp>
      <p:sp>
        <p:nvSpPr>
          <p:cNvPr id="25" name="no-en-5">
            <a:extLst xmlns:a="http://schemas.openxmlformats.org/drawingml/2006/main">
              <a:ext uri="{FF2B5EF4-FFF2-40B4-BE49-F238E27FC236}">
                <a16:creationId xmlns:a16="http://schemas.microsoft.com/office/drawing/2014/main" id="{C2830DE0-0F84-4F53-8CE6-9D9D5A167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685800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No unsupported claim</a:t>
            </a:r>
          </a:p>
        </p:txBody>
      </p:sp>
    </p:spTree>
    <p:extLst>
      <p:ext uri="{BB962C8B-B14F-4D97-AF65-F5344CB8AC3E}">
        <p14:creationId xmlns:p14="http://schemas.microsoft.com/office/powerpoint/2010/main" val="211154071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brand-24">
            <a:extLst xmlns:a="http://schemas.openxmlformats.org/drawingml/2006/main">
              <a:ext uri="{FF2B5EF4-FFF2-40B4-BE49-F238E27FC236}">
                <a16:creationId xmlns:a16="http://schemas.microsoft.com/office/drawing/2014/main" id="{8985F453-E77C-4C42-89F5-894D9CF4E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4">
            <a:extLst xmlns:a="http://schemas.openxmlformats.org/drawingml/2006/main">
              <a:ext uri="{FF2B5EF4-FFF2-40B4-BE49-F238E27FC236}">
                <a16:creationId xmlns:a16="http://schemas.microsoft.com/office/drawing/2014/main" id="{B3587960-540F-48CE-B6E1-88C8B1C04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LOGO SYSTEM · نظام الشعار</a:t>
            </a:r>
          </a:p>
        </p:txBody>
      </p:sp>
      <p:sp>
        <p:nvSpPr>
          <p:cNvPr id="3" name="page-24">
            <a:extLst xmlns:a="http://schemas.openxmlformats.org/drawingml/2006/main">
              <a:ext uri="{FF2B5EF4-FFF2-40B4-BE49-F238E27FC236}">
                <a16:creationId xmlns:a16="http://schemas.microsoft.com/office/drawing/2014/main" id="{EEA428DD-AFB5-4985-9D1F-CD53EB61D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24 / 48</a:t>
            </a:r>
          </a:p>
        </p:txBody>
      </p:sp>
      <p:sp>
        <p:nvSpPr>
          <p:cNvPr id="4" name="footer-rule-24">
            <a:extLst xmlns:a="http://schemas.openxmlformats.org/drawingml/2006/main">
              <a:ext uri="{FF2B5EF4-FFF2-40B4-BE49-F238E27FC236}">
                <a16:creationId xmlns:a16="http://schemas.microsoft.com/office/drawing/2014/main" id="{4521EE3C-B30A-4BDC-A0BF-493BB496C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4">
            <a:extLst xmlns:a="http://schemas.openxmlformats.org/drawingml/2006/main">
              <a:ext uri="{FF2B5EF4-FFF2-40B4-BE49-F238E27FC236}">
                <a16:creationId xmlns:a16="http://schemas.microsoft.com/office/drawing/2014/main" id="{5A615EAD-F32D-4CF6-A52C-53E830F73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Approved wordmark</a:t>
            </a:r>
          </a:p>
        </p:txBody>
      </p:sp>
      <p:sp>
        <p:nvSpPr>
          <p:cNvPr id="6" name="title-rail-24">
            <a:extLst xmlns:a="http://schemas.openxmlformats.org/drawingml/2006/main">
              <a:ext uri="{FF2B5EF4-FFF2-40B4-BE49-F238E27FC236}">
                <a16:creationId xmlns:a16="http://schemas.microsoft.com/office/drawing/2014/main" id="{EE69EDB6-EEB6-4FA0-B48B-D60C79DFF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4">
            <a:extLst xmlns:a="http://schemas.openxmlformats.org/drawingml/2006/main">
              <a:ext uri="{FF2B5EF4-FFF2-40B4-BE49-F238E27FC236}">
                <a16:creationId xmlns:a16="http://schemas.microsoft.com/office/drawing/2014/main" id="{36D9A299-0857-45E5-B825-30D07A3ED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الكلمة النصية المعتمدة</a:t>
            </a:r>
          </a:p>
        </p:txBody>
      </p:sp>
      <p:pic>
        <p:nvPicPr>
          <p:cNvPr id="21" name="approved-logo-slide-24-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8d09c5fb274b21"/>
          <a:stretch xmlns:a="http://schemas.openxmlformats.org/drawingml/2006/main"/>
        </p:blipFill>
        <p:spPr>
          <a:xfrm xmlns:a="http://schemas.openxmlformats.org/drawingml/2006/main">
            <a:off x="6579020" y="4296924"/>
            <a:ext cx="5129961" cy="1159752"/>
          </a:xfrm>
          <a:prstGeom xmlns:a="http://schemas.openxmlformats.org/drawingml/2006/main" prst="rect">
            <a:avLst/>
          </a:prstGeom>
        </p:spPr>
      </p:pic>
      <p:sp>
        <p:nvSpPr>
          <p:cNvPr id="9" name="status-24">
            <a:extLst xmlns:a="http://schemas.openxmlformats.org/drawingml/2006/main">
              <a:ext uri="{FF2B5EF4-FFF2-40B4-BE49-F238E27FC236}">
                <a16:creationId xmlns:a16="http://schemas.microsoft.com/office/drawing/2014/main" id="{FF42AAAF-1FD4-48E6-9C63-E83E32A97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0" name="status-en-24">
            <a:extLst xmlns:a="http://schemas.openxmlformats.org/drawingml/2006/main">
              <a:ext uri="{FF2B5EF4-FFF2-40B4-BE49-F238E27FC236}">
                <a16:creationId xmlns:a16="http://schemas.microsoft.com/office/drawing/2014/main" id="{ED197E72-E38F-4077-8F57-4081A376A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Use the WM-01 V4 Vector Master only. Never retype the name.</a:t>
            </a:r>
          </a:p>
        </p:txBody>
      </p:sp>
      <p:sp>
        <p:nvSpPr>
          <p:cNvPr id="11" name="status-ar-24">
            <a:extLst xmlns:a="http://schemas.openxmlformats.org/drawingml/2006/main">
              <a:ext uri="{FF2B5EF4-FFF2-40B4-BE49-F238E27FC236}">
                <a16:creationId xmlns:a16="http://schemas.microsoft.com/office/drawing/2014/main" id="{43D0D43E-5937-4CB5-B4E8-C37BBFAE3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استخدم WM-01 V4 Vector Master فقط. لا تعِد كتابة الاسم.</a:t>
            </a:r>
          </a:p>
        </p:txBody>
      </p:sp>
    </p:spTree>
    <p:extLst>
      <p:ext uri="{BB962C8B-B14F-4D97-AF65-F5344CB8AC3E}">
        <p14:creationId xmlns:p14="http://schemas.microsoft.com/office/powerpoint/2010/main" val="487851960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brand-25">
            <a:extLst xmlns:a="http://schemas.openxmlformats.org/drawingml/2006/main">
              <a:ext uri="{FF2B5EF4-FFF2-40B4-BE49-F238E27FC236}">
                <a16:creationId xmlns:a16="http://schemas.microsoft.com/office/drawing/2014/main" id="{F2447057-0BD2-433E-89C2-2B3724423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5">
            <a:extLst xmlns:a="http://schemas.openxmlformats.org/drawingml/2006/main">
              <a:ext uri="{FF2B5EF4-FFF2-40B4-BE49-F238E27FC236}">
                <a16:creationId xmlns:a16="http://schemas.microsoft.com/office/drawing/2014/main" id="{0A300F59-FC2C-4EA5-8AFC-10002CC83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LOGO SYSTEM · نظام الشعار</a:t>
            </a:r>
          </a:p>
        </p:txBody>
      </p:sp>
      <p:sp>
        <p:nvSpPr>
          <p:cNvPr id="3" name="page-25">
            <a:extLst xmlns:a="http://schemas.openxmlformats.org/drawingml/2006/main">
              <a:ext uri="{FF2B5EF4-FFF2-40B4-BE49-F238E27FC236}">
                <a16:creationId xmlns:a16="http://schemas.microsoft.com/office/drawing/2014/main" id="{A072D0B4-880E-43C2-983C-C792288BF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25 / 48</a:t>
            </a:r>
          </a:p>
        </p:txBody>
      </p:sp>
      <p:sp>
        <p:nvSpPr>
          <p:cNvPr id="4" name="footer-rule-25">
            <a:extLst xmlns:a="http://schemas.openxmlformats.org/drawingml/2006/main">
              <a:ext uri="{FF2B5EF4-FFF2-40B4-BE49-F238E27FC236}">
                <a16:creationId xmlns:a16="http://schemas.microsoft.com/office/drawing/2014/main" id="{56B29172-3F1D-4F42-98A5-5F53B4754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5">
            <a:extLst xmlns:a="http://schemas.openxmlformats.org/drawingml/2006/main">
              <a:ext uri="{FF2B5EF4-FFF2-40B4-BE49-F238E27FC236}">
                <a16:creationId xmlns:a16="http://schemas.microsoft.com/office/drawing/2014/main" id="{8FFBD828-FFE0-4D9B-88B7-5A6DC6085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Design rationale</a:t>
            </a:r>
          </a:p>
        </p:txBody>
      </p:sp>
      <p:sp>
        <p:nvSpPr>
          <p:cNvPr id="6" name="title-rail-25">
            <a:extLst xmlns:a="http://schemas.openxmlformats.org/drawingml/2006/main">
              <a:ext uri="{FF2B5EF4-FFF2-40B4-BE49-F238E27FC236}">
                <a16:creationId xmlns:a16="http://schemas.microsoft.com/office/drawing/2014/main" id="{203AD4F8-031B-4A57-8206-868035F0C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5">
            <a:extLst xmlns:a="http://schemas.openxmlformats.org/drawingml/2006/main">
              <a:ext uri="{FF2B5EF4-FFF2-40B4-BE49-F238E27FC236}">
                <a16:creationId xmlns:a16="http://schemas.microsoft.com/office/drawing/2014/main" id="{23F7474B-7125-4A01-9C7A-383718520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فلسفة البناء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29239f9bc34674"/>
          <a:stretch xmlns:a="http://schemas.openxmlformats.org/drawingml/2006/main"/>
        </p:blipFill>
        <p:spPr>
          <a:xfrm xmlns:a="http://schemas.openxmlformats.org/drawingml/2006/main">
            <a:off x="1606550" y="2781300"/>
            <a:ext cx="7264400" cy="4953000"/>
          </a:xfrm>
          <a:prstGeom xmlns:a="http://schemas.openxmlformats.org/drawingml/2006/main" prst="rect">
            <a:avLst/>
          </a:prstGeom>
        </p:spPr>
      </p:pic>
      <p:sp>
        <p:nvSpPr>
          <p:cNvPr id="9" name="rationale-line-0">
            <a:extLst xmlns:a="http://schemas.openxmlformats.org/drawingml/2006/main">
              <a:ext uri="{FF2B5EF4-FFF2-40B4-BE49-F238E27FC236}">
                <a16:creationId xmlns:a16="http://schemas.microsoft.com/office/drawing/2014/main" id="{A1773BBA-7297-4BCC-AB03-BE6EF79EE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857500"/>
            <a:ext cx="571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ationale-ar-0">
            <a:extLst xmlns:a="http://schemas.openxmlformats.org/drawingml/2006/main">
              <a:ext uri="{FF2B5EF4-FFF2-40B4-BE49-F238E27FC236}">
                <a16:creationId xmlns:a16="http://schemas.microsoft.com/office/drawing/2014/main" id="{D64FC84D-63ED-45EE-B68D-6945B4584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0"/>
            <a:ext cx="6762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دفء المنحنى</a:t>
            </a:r>
          </a:p>
        </p:txBody>
      </p:sp>
      <p:sp>
        <p:nvSpPr>
          <p:cNvPr id="11" name="rationale-en-0">
            <a:extLst xmlns:a="http://schemas.openxmlformats.org/drawingml/2006/main">
              <a:ext uri="{FF2B5EF4-FFF2-40B4-BE49-F238E27FC236}">
                <a16:creationId xmlns:a16="http://schemas.microsoft.com/office/drawing/2014/main" id="{592B6111-2539-4EFF-84EF-C6F59179F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39090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Warmth in the curve</a:t>
            </a:r>
          </a:p>
        </p:txBody>
      </p:sp>
      <p:sp>
        <p:nvSpPr>
          <p:cNvPr id="12" name="rationale-line-1">
            <a:extLst xmlns:a="http://schemas.openxmlformats.org/drawingml/2006/main">
              <a:ext uri="{FF2B5EF4-FFF2-40B4-BE49-F238E27FC236}">
                <a16:creationId xmlns:a16="http://schemas.microsoft.com/office/drawing/2014/main" id="{0535DA83-5DC4-4254-994A-A9BA3C06C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114800"/>
            <a:ext cx="571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ationale-ar-1">
            <a:extLst xmlns:a="http://schemas.openxmlformats.org/drawingml/2006/main">
              <a:ext uri="{FF2B5EF4-FFF2-40B4-BE49-F238E27FC236}">
                <a16:creationId xmlns:a16="http://schemas.microsoft.com/office/drawing/2014/main" id="{CFD7CD4D-6343-4DDB-865A-C597AB9AA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4114800"/>
            <a:ext cx="6762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دقة الحافة</a:t>
            </a:r>
          </a:p>
        </p:txBody>
      </p:sp>
      <p:sp>
        <p:nvSpPr>
          <p:cNvPr id="14" name="rationale-en-1">
            <a:extLst xmlns:a="http://schemas.openxmlformats.org/drawingml/2006/main">
              <a:ext uri="{FF2B5EF4-FFF2-40B4-BE49-F238E27FC236}">
                <a16:creationId xmlns:a16="http://schemas.microsoft.com/office/drawing/2014/main" id="{1DE39E23-F68C-4786-973A-68C9DE347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464820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Precision in the facet</a:t>
            </a:r>
          </a:p>
        </p:txBody>
      </p:sp>
      <p:sp>
        <p:nvSpPr>
          <p:cNvPr id="15" name="rationale-line-2">
            <a:extLst xmlns:a="http://schemas.openxmlformats.org/drawingml/2006/main">
              <a:ext uri="{FF2B5EF4-FFF2-40B4-BE49-F238E27FC236}">
                <a16:creationId xmlns:a16="http://schemas.microsoft.com/office/drawing/2014/main" id="{83EFFF6D-AD9F-41A6-8E10-7ACF3D77C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5372100"/>
            <a:ext cx="571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rationale-ar-2">
            <a:extLst xmlns:a="http://schemas.openxmlformats.org/drawingml/2006/main">
              <a:ext uri="{FF2B5EF4-FFF2-40B4-BE49-F238E27FC236}">
                <a16:creationId xmlns:a16="http://schemas.microsoft.com/office/drawing/2014/main" id="{B4CDF0D4-7024-498C-813D-A6169DB79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5372100"/>
            <a:ext cx="6762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تعويض بصري في E</a:t>
            </a:r>
          </a:p>
        </p:txBody>
      </p:sp>
      <p:sp>
        <p:nvSpPr>
          <p:cNvPr id="17" name="rationale-en-2">
            <a:extLst xmlns:a="http://schemas.openxmlformats.org/drawingml/2006/main">
              <a:ext uri="{FF2B5EF4-FFF2-40B4-BE49-F238E27FC236}">
                <a16:creationId xmlns:a16="http://schemas.microsoft.com/office/drawing/2014/main" id="{1E6ABCD3-C04F-4F56-B8E2-DE78BA128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590550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Optical compensation in E</a:t>
            </a:r>
          </a:p>
        </p:txBody>
      </p:sp>
      <p:sp>
        <p:nvSpPr>
          <p:cNvPr id="18" name="rationale-line-3">
            <a:extLst xmlns:a="http://schemas.openxmlformats.org/drawingml/2006/main">
              <a:ext uri="{FF2B5EF4-FFF2-40B4-BE49-F238E27FC236}">
                <a16:creationId xmlns:a16="http://schemas.microsoft.com/office/drawing/2014/main" id="{9F9E1CBF-887D-40ED-B187-F5DAF82EE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6629400"/>
            <a:ext cx="571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rationale-ar-3">
            <a:extLst xmlns:a="http://schemas.openxmlformats.org/drawingml/2006/main">
              <a:ext uri="{FF2B5EF4-FFF2-40B4-BE49-F238E27FC236}">
                <a16:creationId xmlns:a16="http://schemas.microsoft.com/office/drawing/2014/main" id="{4F3A34A0-C98E-4F30-8CFE-1BF1C76B9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629400"/>
            <a:ext cx="6762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تفاصيل تُكتشف في t وv وà</a:t>
            </a:r>
          </a:p>
        </p:txBody>
      </p:sp>
      <p:sp>
        <p:nvSpPr>
          <p:cNvPr id="20" name="rationale-en-3">
            <a:extLst xmlns:a="http://schemas.openxmlformats.org/drawingml/2006/main">
              <a:ext uri="{FF2B5EF4-FFF2-40B4-BE49-F238E27FC236}">
                <a16:creationId xmlns:a16="http://schemas.microsoft.com/office/drawing/2014/main" id="{1C8CA8A5-C026-493B-BDDF-A77361B50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716280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Details discovered in t, v and à</a:t>
            </a:r>
          </a:p>
        </p:txBody>
      </p:sp>
      <p:sp>
        <p:nvSpPr>
          <p:cNvPr id="21" name="status-25">
            <a:extLst xmlns:a="http://schemas.openxmlformats.org/drawingml/2006/main">
              <a:ext uri="{FF2B5EF4-FFF2-40B4-BE49-F238E27FC236}">
                <a16:creationId xmlns:a16="http://schemas.microsoft.com/office/drawing/2014/main" id="{CF55F53A-6CA4-4BA4-8F65-552E94F4C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2" name="status-en-25">
            <a:extLst xmlns:a="http://schemas.openxmlformats.org/drawingml/2006/main">
              <a:ext uri="{FF2B5EF4-FFF2-40B4-BE49-F238E27FC236}">
                <a16:creationId xmlns:a16="http://schemas.microsoft.com/office/drawing/2014/main" id="{C13A746C-8BB5-406E-AE37-9833C5A48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Curves and facets are intentional together; do not simplify the geometry into one language.</a:t>
            </a:r>
          </a:p>
        </p:txBody>
      </p:sp>
      <p:sp>
        <p:nvSpPr>
          <p:cNvPr id="23" name="status-ar-25">
            <a:extLst xmlns:a="http://schemas.openxmlformats.org/drawingml/2006/main">
              <a:ext uri="{FF2B5EF4-FFF2-40B4-BE49-F238E27FC236}">
                <a16:creationId xmlns:a16="http://schemas.microsoft.com/office/drawing/2014/main" id="{D710FA17-CCC4-4190-824D-CF154B8EC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المنحنيات والحواف مقصودة معًا؛ لا تُبسّط الهندسة إلى أحدهما.</a:t>
            </a:r>
          </a:p>
        </p:txBody>
      </p:sp>
    </p:spTree>
    <p:extLst>
      <p:ext uri="{BB962C8B-B14F-4D97-AF65-F5344CB8AC3E}">
        <p14:creationId xmlns:p14="http://schemas.microsoft.com/office/powerpoint/2010/main" val="115359948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brand-26">
            <a:extLst xmlns:a="http://schemas.openxmlformats.org/drawingml/2006/main">
              <a:ext uri="{FF2B5EF4-FFF2-40B4-BE49-F238E27FC236}">
                <a16:creationId xmlns:a16="http://schemas.microsoft.com/office/drawing/2014/main" id="{D808B0C9-3564-4E48-B95D-8C4234FFC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6">
            <a:extLst xmlns:a="http://schemas.openxmlformats.org/drawingml/2006/main">
              <a:ext uri="{FF2B5EF4-FFF2-40B4-BE49-F238E27FC236}">
                <a16:creationId xmlns:a16="http://schemas.microsoft.com/office/drawing/2014/main" id="{B5AF6135-3025-466E-8D96-8CB5434CB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LOGO SYSTEM · نظام الشعار</a:t>
            </a:r>
          </a:p>
        </p:txBody>
      </p:sp>
      <p:sp>
        <p:nvSpPr>
          <p:cNvPr id="3" name="page-26">
            <a:extLst xmlns:a="http://schemas.openxmlformats.org/drawingml/2006/main">
              <a:ext uri="{FF2B5EF4-FFF2-40B4-BE49-F238E27FC236}">
                <a16:creationId xmlns:a16="http://schemas.microsoft.com/office/drawing/2014/main" id="{302BB699-FA8D-4DC0-8798-B3B6C08CD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26 / 48</a:t>
            </a:r>
          </a:p>
        </p:txBody>
      </p:sp>
      <p:sp>
        <p:nvSpPr>
          <p:cNvPr id="4" name="footer-rule-26">
            <a:extLst xmlns:a="http://schemas.openxmlformats.org/drawingml/2006/main">
              <a:ext uri="{FF2B5EF4-FFF2-40B4-BE49-F238E27FC236}">
                <a16:creationId xmlns:a16="http://schemas.microsoft.com/office/drawing/2014/main" id="{425C90DB-DE9F-471A-B071-A92C0480A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6">
            <a:extLst xmlns:a="http://schemas.openxmlformats.org/drawingml/2006/main">
              <a:ext uri="{FF2B5EF4-FFF2-40B4-BE49-F238E27FC236}">
                <a16:creationId xmlns:a16="http://schemas.microsoft.com/office/drawing/2014/main" id="{CDFC70FD-C842-4761-8C81-F11C9A250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One geometry. Two approved expressions</a:t>
            </a:r>
          </a:p>
        </p:txBody>
      </p:sp>
      <p:sp>
        <p:nvSpPr>
          <p:cNvPr id="6" name="title-rail-26">
            <a:extLst xmlns:a="http://schemas.openxmlformats.org/drawingml/2006/main">
              <a:ext uri="{FF2B5EF4-FFF2-40B4-BE49-F238E27FC236}">
                <a16:creationId xmlns:a16="http://schemas.microsoft.com/office/drawing/2014/main" id="{15F4DFB7-F9B8-4357-A6C9-F532314F7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6">
            <a:extLst xmlns:a="http://schemas.openxmlformats.org/drawingml/2006/main">
              <a:ext uri="{FF2B5EF4-FFF2-40B4-BE49-F238E27FC236}">
                <a16:creationId xmlns:a16="http://schemas.microsoft.com/office/drawing/2014/main" id="{36789CCB-E1F8-43AD-9FCD-BDA061CC2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هندسة واحدة، تعبيران معتمدان</a:t>
            </a:r>
          </a:p>
        </p:txBody>
      </p:sp>
      <p:sp>
        <p:nvSpPr>
          <p:cNvPr id="8" name="expr-light">
            <a:extLst xmlns:a="http://schemas.openxmlformats.org/drawingml/2006/main">
              <a:ext uri="{FF2B5EF4-FFF2-40B4-BE49-F238E27FC236}">
                <a16:creationId xmlns:a16="http://schemas.microsoft.com/office/drawing/2014/main" id="{B42C69B3-9FA7-4153-B989-8C21830EB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7620000" cy="4476750"/>
          </a:xfrm>
          <a:prstGeom xmlns:a="http://schemas.openxmlformats.org/drawingml/2006/main" prst="roundRect">
            <a:avLst>
              <a:gd name="adj" fmla="val 25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expr-dark">
            <a:extLst xmlns:a="http://schemas.openxmlformats.org/drawingml/2006/main">
              <a:ext uri="{FF2B5EF4-FFF2-40B4-BE49-F238E27FC236}">
                <a16:creationId xmlns:a16="http://schemas.microsoft.com/office/drawing/2014/main" id="{3B61C333-39BB-4E9B-B559-189368330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857500"/>
            <a:ext cx="7620000" cy="4476750"/>
          </a:xfrm>
          <a:prstGeom xmlns:a="http://schemas.openxmlformats.org/drawingml/2006/main" prst="roundRect">
            <a:avLst>
              <a:gd name="adj" fmla="val 2553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111114"/>
            </a:solidFill>
            <a:prstDash val="solid"/>
          </a:ln>
        </p:spPr>
      </p:sp>
      <p:pic>
        <p:nvPicPr>
          <p:cNvPr id="29" name="approved-logo-slide-26-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fccc4b82484bc8"/>
          <a:stretch xmlns:a="http://schemas.openxmlformats.org/drawingml/2006/main"/>
        </p:blipFill>
        <p:spPr>
          <a:xfrm xmlns:a="http://schemas.openxmlformats.org/drawingml/2006/main">
            <a:off x="3884258" y="4568510"/>
            <a:ext cx="2137484" cy="483230"/>
          </a:xfrm>
          <a:prstGeom xmlns:a="http://schemas.openxmlformats.org/drawingml/2006/main" prst="rect">
            <a:avLst/>
          </a:prstGeom>
        </p:spPr>
      </p:pic>
      <p:pic>
        <p:nvPicPr>
          <p:cNvPr id="30" name="approved-logo-slide-26-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3f6d4afb3e4f80"/>
          <a:stretch xmlns:a="http://schemas.openxmlformats.org/drawingml/2006/main"/>
        </p:blipFill>
        <p:spPr>
          <a:xfrm xmlns:a="http://schemas.openxmlformats.org/drawingml/2006/main">
            <a:off x="12266258" y="4568510"/>
            <a:ext cx="2137484" cy="483230"/>
          </a:xfrm>
          <a:prstGeom xmlns:a="http://schemas.openxmlformats.org/drawingml/2006/main" prst="rect">
            <a:avLst/>
          </a:prstGeom>
        </p:spPr>
      </p:pic>
      <p:sp>
        <p:nvSpPr>
          <p:cNvPr id="12" name="expr-light-label">
            <a:extLst xmlns:a="http://schemas.openxmlformats.org/drawingml/2006/main">
              <a:ext uri="{FF2B5EF4-FFF2-40B4-BE49-F238E27FC236}">
                <a16:creationId xmlns:a16="http://schemas.microsoft.com/office/drawing/2014/main" id="{FB23849D-6CF1-4CA9-BC11-FC40EA87C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6515100"/>
            <a:ext cx="685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275" b="1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75" b="1" lang="ar-SA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rPr>
              <a:t>PRIMARY BLACK · الأساسي الأسود</a:t>
            </a:r>
          </a:p>
        </p:txBody>
      </p:sp>
      <p:sp>
        <p:nvSpPr>
          <p:cNvPr id="13" name="expr-dark-label">
            <a:extLst xmlns:a="http://schemas.openxmlformats.org/drawingml/2006/main">
              <a:ext uri="{FF2B5EF4-FFF2-40B4-BE49-F238E27FC236}">
                <a16:creationId xmlns:a16="http://schemas.microsoft.com/office/drawing/2014/main" id="{E58971EE-D542-4325-9FB8-E73BE3FC6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6515100"/>
            <a:ext cx="685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275" b="1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75" b="1" lang="ar-SA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rPr>
              <a:t>REVERSE WHITE · المعكوس الأبيض</a:t>
            </a:r>
          </a:p>
        </p:txBody>
      </p:sp>
      <p:sp>
        <p:nvSpPr>
          <p:cNvPr id="14" name="status-26">
            <a:extLst xmlns:a="http://schemas.openxmlformats.org/drawingml/2006/main">
              <a:ext uri="{FF2B5EF4-FFF2-40B4-BE49-F238E27FC236}">
                <a16:creationId xmlns:a16="http://schemas.microsoft.com/office/drawing/2014/main" id="{B58F7DB6-EA7B-4E15-A12F-62DA1A519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5" name="status-en-26">
            <a:extLst xmlns:a="http://schemas.openxmlformats.org/drawingml/2006/main">
              <a:ext uri="{FF2B5EF4-FFF2-40B4-BE49-F238E27FC236}">
                <a16:creationId xmlns:a16="http://schemas.microsoft.com/office/drawing/2014/main" id="{97EC435B-A451-4957-BA84-4ABC486F3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The wordmark stays black or white; Bordeaux frames it and never recolours it.</a:t>
            </a:r>
          </a:p>
        </p:txBody>
      </p:sp>
      <p:sp>
        <p:nvSpPr>
          <p:cNvPr id="16" name="status-ar-26">
            <a:extLst xmlns:a="http://schemas.openxmlformats.org/drawingml/2006/main">
              <a:ext uri="{FF2B5EF4-FFF2-40B4-BE49-F238E27FC236}">
                <a16:creationId xmlns:a16="http://schemas.microsoft.com/office/drawing/2014/main" id="{F1D29087-A343-49BB-A1E9-8996176FA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الشعار يبقى أسود أو أبيض فقط؛ Bordeaux يحيط به ولا يلوّنه.</a:t>
            </a:r>
          </a:p>
        </p:txBody>
      </p:sp>
    </p:spTree>
    <p:extLst>
      <p:ext uri="{BB962C8B-B14F-4D97-AF65-F5344CB8AC3E}">
        <p14:creationId xmlns:p14="http://schemas.microsoft.com/office/powerpoint/2010/main" val="1545273487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brand-27">
            <a:extLst xmlns:a="http://schemas.openxmlformats.org/drawingml/2006/main">
              <a:ext uri="{FF2B5EF4-FFF2-40B4-BE49-F238E27FC236}">
                <a16:creationId xmlns:a16="http://schemas.microsoft.com/office/drawing/2014/main" id="{E871950D-EC20-4E81-9EF1-92FA9FAA7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7">
            <a:extLst xmlns:a="http://schemas.openxmlformats.org/drawingml/2006/main">
              <a:ext uri="{FF2B5EF4-FFF2-40B4-BE49-F238E27FC236}">
                <a16:creationId xmlns:a16="http://schemas.microsoft.com/office/drawing/2014/main" id="{3D06D101-7725-4AEB-A8F0-15C6E3F0F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LOGO SYSTEM · نظام الشعار</a:t>
            </a:r>
          </a:p>
        </p:txBody>
      </p:sp>
      <p:sp>
        <p:nvSpPr>
          <p:cNvPr id="3" name="page-27">
            <a:extLst xmlns:a="http://schemas.openxmlformats.org/drawingml/2006/main">
              <a:ext uri="{FF2B5EF4-FFF2-40B4-BE49-F238E27FC236}">
                <a16:creationId xmlns:a16="http://schemas.microsoft.com/office/drawing/2014/main" id="{0F400BE2-82BC-4E76-92D3-5A9E2D626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27 / 48</a:t>
            </a:r>
          </a:p>
        </p:txBody>
      </p:sp>
      <p:sp>
        <p:nvSpPr>
          <p:cNvPr id="4" name="footer-rule-27">
            <a:extLst xmlns:a="http://schemas.openxmlformats.org/drawingml/2006/main">
              <a:ext uri="{FF2B5EF4-FFF2-40B4-BE49-F238E27FC236}">
                <a16:creationId xmlns:a16="http://schemas.microsoft.com/office/drawing/2014/main" id="{5B6FF445-EE12-4630-996F-C5F36F5EC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7">
            <a:extLst xmlns:a="http://schemas.openxmlformats.org/drawingml/2006/main">
              <a:ext uri="{FF2B5EF4-FFF2-40B4-BE49-F238E27FC236}">
                <a16:creationId xmlns:a16="http://schemas.microsoft.com/office/drawing/2014/main" id="{FC5D9D6A-4D2A-4867-8019-EE546E060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Clear space</a:t>
            </a:r>
          </a:p>
        </p:txBody>
      </p:sp>
      <p:sp>
        <p:nvSpPr>
          <p:cNvPr id="6" name="title-rail-27">
            <a:extLst xmlns:a="http://schemas.openxmlformats.org/drawingml/2006/main">
              <a:ext uri="{FF2B5EF4-FFF2-40B4-BE49-F238E27FC236}">
                <a16:creationId xmlns:a16="http://schemas.microsoft.com/office/drawing/2014/main" id="{4828F3AC-CF70-4354-9006-21EF70526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7">
            <a:extLst xmlns:a="http://schemas.openxmlformats.org/drawingml/2006/main">
              <a:ext uri="{FF2B5EF4-FFF2-40B4-BE49-F238E27FC236}">
                <a16:creationId xmlns:a16="http://schemas.microsoft.com/office/drawing/2014/main" id="{161E5A71-5D1D-42CD-9B68-E6527D7DA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المساحة الآمنة</a:t>
            </a:r>
          </a:p>
        </p:txBody>
      </p:sp>
      <p:sp>
        <p:nvSpPr>
          <p:cNvPr id="8" name="clear-field">
            <a:extLst xmlns:a="http://schemas.openxmlformats.org/drawingml/2006/main">
              <a:ext uri="{FF2B5EF4-FFF2-40B4-BE49-F238E27FC236}">
                <a16:creationId xmlns:a16="http://schemas.microsoft.com/office/drawing/2014/main" id="{FC9B7C22-ED03-4F12-816E-071C8DCFD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857500"/>
            <a:ext cx="13525500" cy="4762500"/>
          </a:xfrm>
          <a:prstGeom xmlns:a="http://schemas.openxmlformats.org/drawingml/2006/main" prst="roundRect">
            <a:avLst>
              <a:gd name="adj" fmla="val 16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clear-boundary">
            <a:extLst xmlns:a="http://schemas.openxmlformats.org/drawingml/2006/main">
              <a:ext uri="{FF2B5EF4-FFF2-40B4-BE49-F238E27FC236}">
                <a16:creationId xmlns:a16="http://schemas.microsoft.com/office/drawing/2014/main" id="{5BBA9748-6054-4666-B4D7-902EA59D7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810000"/>
            <a:ext cx="108585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pic>
        <p:nvPicPr>
          <p:cNvPr id="29" name="approved-logo-slide-27-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18549a2e6c42dd"/>
          <a:stretch xmlns:a="http://schemas.openxmlformats.org/drawingml/2006/main"/>
        </p:blipFill>
        <p:spPr>
          <a:xfrm xmlns:a="http://schemas.openxmlformats.org/drawingml/2006/main">
            <a:off x="8075258" y="5140010"/>
            <a:ext cx="2137484" cy="483230"/>
          </a:xfrm>
          <a:prstGeom xmlns:a="http://schemas.openxmlformats.org/drawingml/2006/main" prst="rect">
            <a:avLst/>
          </a:prstGeom>
        </p:spPr>
      </p:pic>
      <p:sp>
        <p:nvSpPr>
          <p:cNvPr id="11" name="clear-x-top">
            <a:extLst xmlns:a="http://schemas.openxmlformats.org/drawingml/2006/main">
              <a:ext uri="{FF2B5EF4-FFF2-40B4-BE49-F238E27FC236}">
                <a16:creationId xmlns:a16="http://schemas.microsoft.com/office/drawing/2014/main" id="{1309B223-7A9B-4DF9-8090-1BE5BC2D7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257550"/>
            <a:ext cx="76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1x</a:t>
            </a:r>
          </a:p>
        </p:txBody>
      </p:sp>
      <p:sp>
        <p:nvSpPr>
          <p:cNvPr id="12" name="clear-x-left">
            <a:extLst xmlns:a="http://schemas.openxmlformats.org/drawingml/2006/main">
              <a:ext uri="{FF2B5EF4-FFF2-40B4-BE49-F238E27FC236}">
                <a16:creationId xmlns:a16="http://schemas.microsoft.com/office/drawing/2014/main" id="{814B7626-EC6C-4AF1-B160-645D69B2B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029200"/>
            <a:ext cx="76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1x</a:t>
            </a:r>
          </a:p>
        </p:txBody>
      </p:sp>
      <p:sp>
        <p:nvSpPr>
          <p:cNvPr id="13" name="clear-x-right">
            <a:extLst xmlns:a="http://schemas.openxmlformats.org/drawingml/2006/main">
              <a:ext uri="{FF2B5EF4-FFF2-40B4-BE49-F238E27FC236}">
                <a16:creationId xmlns:a16="http://schemas.microsoft.com/office/drawing/2014/main" id="{7308FAA8-E9B6-446D-83C0-EE4448B9B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73250" y="5029200"/>
            <a:ext cx="76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1x</a:t>
            </a:r>
          </a:p>
        </p:txBody>
      </p:sp>
      <p:sp>
        <p:nvSpPr>
          <p:cNvPr id="14" name="clear-x-bottom">
            <a:extLst xmlns:a="http://schemas.openxmlformats.org/drawingml/2006/main">
              <a:ext uri="{FF2B5EF4-FFF2-40B4-BE49-F238E27FC236}">
                <a16:creationId xmlns:a16="http://schemas.microsoft.com/office/drawing/2014/main" id="{DA4708C8-9C17-4FCB-90F8-AE8B6D6B7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6915150"/>
            <a:ext cx="76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5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1x</a:t>
            </a:r>
          </a:p>
        </p:txBody>
      </p:sp>
      <p:sp>
        <p:nvSpPr>
          <p:cNvPr id="15" name="status-27">
            <a:extLst xmlns:a="http://schemas.openxmlformats.org/drawingml/2006/main">
              <a:ext uri="{FF2B5EF4-FFF2-40B4-BE49-F238E27FC236}">
                <a16:creationId xmlns:a16="http://schemas.microsoft.com/office/drawing/2014/main" id="{232FB3D9-2967-4A06-AC3C-A547D2DAE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6" name="status-en-27">
            <a:extLst xmlns:a="http://schemas.openxmlformats.org/drawingml/2006/main">
              <a:ext uri="{FF2B5EF4-FFF2-40B4-BE49-F238E27FC236}">
                <a16:creationId xmlns:a16="http://schemas.microsoft.com/office/drawing/2014/main" id="{2790B61F-ABFD-42AE-9801-7A1BB3094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x equals the width of the i dot in the approved artwork.</a:t>
            </a:r>
          </a:p>
        </p:txBody>
      </p:sp>
      <p:sp>
        <p:nvSpPr>
          <p:cNvPr id="17" name="status-ar-27">
            <a:extLst xmlns:a="http://schemas.openxmlformats.org/drawingml/2006/main">
              <a:ext uri="{FF2B5EF4-FFF2-40B4-BE49-F238E27FC236}">
                <a16:creationId xmlns:a16="http://schemas.microsoft.com/office/drawing/2014/main" id="{CA1CAE02-9D9D-4569-9F13-22F3AB59D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x يساوي عرض نقطة حرف i في الرسم المعتمد.</a:t>
            </a:r>
          </a:p>
        </p:txBody>
      </p:sp>
    </p:spTree>
    <p:extLst>
      <p:ext uri="{BB962C8B-B14F-4D97-AF65-F5344CB8AC3E}">
        <p14:creationId xmlns:p14="http://schemas.microsoft.com/office/powerpoint/2010/main" val="488814479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brand-28">
            <a:extLst xmlns:a="http://schemas.openxmlformats.org/drawingml/2006/main">
              <a:ext uri="{FF2B5EF4-FFF2-40B4-BE49-F238E27FC236}">
                <a16:creationId xmlns:a16="http://schemas.microsoft.com/office/drawing/2014/main" id="{414CA5FB-F168-4F2D-8CC3-5A62D3864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8">
            <a:extLst xmlns:a="http://schemas.openxmlformats.org/drawingml/2006/main">
              <a:ext uri="{FF2B5EF4-FFF2-40B4-BE49-F238E27FC236}">
                <a16:creationId xmlns:a16="http://schemas.microsoft.com/office/drawing/2014/main" id="{B97E3F4D-5384-442D-A017-B94AFCEE6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LOGO SYSTEM · نظام الشعار</a:t>
            </a:r>
          </a:p>
        </p:txBody>
      </p:sp>
      <p:sp>
        <p:nvSpPr>
          <p:cNvPr id="3" name="page-28">
            <a:extLst xmlns:a="http://schemas.openxmlformats.org/drawingml/2006/main">
              <a:ext uri="{FF2B5EF4-FFF2-40B4-BE49-F238E27FC236}">
                <a16:creationId xmlns:a16="http://schemas.microsoft.com/office/drawing/2014/main" id="{250C3EA9-8F29-4A40-BE18-C11AAC57C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28 / 48</a:t>
            </a:r>
          </a:p>
        </p:txBody>
      </p:sp>
      <p:sp>
        <p:nvSpPr>
          <p:cNvPr id="4" name="footer-rule-28">
            <a:extLst xmlns:a="http://schemas.openxmlformats.org/drawingml/2006/main">
              <a:ext uri="{FF2B5EF4-FFF2-40B4-BE49-F238E27FC236}">
                <a16:creationId xmlns:a16="http://schemas.microsoft.com/office/drawing/2014/main" id="{FED3EDEA-8010-48D6-AD1B-86A7FFE73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8">
            <a:extLst xmlns:a="http://schemas.openxmlformats.org/drawingml/2006/main">
              <a:ext uri="{FF2B5EF4-FFF2-40B4-BE49-F238E27FC236}">
                <a16:creationId xmlns:a16="http://schemas.microsoft.com/office/drawing/2014/main" id="{C8E85C42-6B27-4F30-8C5B-242B99054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Minimum size</a:t>
            </a:r>
          </a:p>
        </p:txBody>
      </p:sp>
      <p:sp>
        <p:nvSpPr>
          <p:cNvPr id="6" name="title-rail-28">
            <a:extLst xmlns:a="http://schemas.openxmlformats.org/drawingml/2006/main">
              <a:ext uri="{FF2B5EF4-FFF2-40B4-BE49-F238E27FC236}">
                <a16:creationId xmlns:a16="http://schemas.microsoft.com/office/drawing/2014/main" id="{3C49204E-A23D-4808-8DE3-2C8D5CC34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8">
            <a:extLst xmlns:a="http://schemas.openxmlformats.org/drawingml/2006/main">
              <a:ext uri="{FF2B5EF4-FFF2-40B4-BE49-F238E27FC236}">
                <a16:creationId xmlns:a16="http://schemas.microsoft.com/office/drawing/2014/main" id="{A9917791-57F5-4008-A763-721DFA7F8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الحد الأدنى</a:t>
            </a:r>
          </a:p>
        </p:txBody>
      </p:sp>
      <p:sp>
        <p:nvSpPr>
          <p:cNvPr id="8" name="min-hero">
            <a:extLst xmlns:a="http://schemas.openxmlformats.org/drawingml/2006/main">
              <a:ext uri="{FF2B5EF4-FFF2-40B4-BE49-F238E27FC236}">
                <a16:creationId xmlns:a16="http://schemas.microsoft.com/office/drawing/2014/main" id="{3F24A587-BB75-45AB-B58C-FF0B9A1BD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43250"/>
            <a:ext cx="4953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69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69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33 px</a:t>
            </a:r>
          </a:p>
        </p:txBody>
      </p:sp>
      <p:sp>
        <p:nvSpPr>
          <p:cNvPr id="9" name="min-copy-en">
            <a:extLst xmlns:a="http://schemas.openxmlformats.org/drawingml/2006/main">
              <a:ext uri="{FF2B5EF4-FFF2-40B4-BE49-F238E27FC236}">
                <a16:creationId xmlns:a16="http://schemas.microsoft.com/office/drawing/2014/main" id="{7E70D8A7-DAEE-449A-BC14-59FB8AC2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72050"/>
            <a:ext cx="4953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Minimum visible digital height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≈ 146 px visible width</a:t>
            </a:r>
          </a:p>
        </p:txBody>
      </p:sp>
      <p:sp>
        <p:nvSpPr>
          <p:cNvPr id="10" name="min-copy-ar">
            <a:extLst xmlns:a="http://schemas.openxmlformats.org/drawingml/2006/main">
              <a:ext uri="{FF2B5EF4-FFF2-40B4-BE49-F238E27FC236}">
                <a16:creationId xmlns:a16="http://schemas.microsoft.com/office/drawing/2014/main" id="{C36DC83A-3B23-40B5-B264-0E22B6404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143250"/>
            <a:ext cx="7429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25000"/>
              </a:lnSpc>
              <a:buNone/>
              <a:defRPr sz="232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32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الحد الأدنى للارتفاع الرقمي المرئي</a:t>
            </a:r>
          </a:p>
          <a:p xmlns:a="http://schemas.openxmlformats.org/drawingml/2006/main">
            <a:pPr algn="r" rtl="1">
              <a:lnSpc>
                <a:spcPct val="125000"/>
              </a:lnSpc>
              <a:buNone/>
              <a:defRPr sz="232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32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بعرض مرئي يقارب 146 px</a:t>
            </a:r>
          </a:p>
        </p:txBody>
      </p:sp>
      <p:pic>
        <p:nvPicPr>
          <p:cNvPr id="27" name="minimum-size-approved-logo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9dbd2f2d8e4a81"/>
          <a:stretch xmlns:a="http://schemas.openxmlformats.org/drawingml/2006/main"/>
        </p:blipFill>
        <p:spPr>
          <a:xfrm xmlns:a="http://schemas.openxmlformats.org/drawingml/2006/main">
            <a:off x="11258694" y="5748338"/>
            <a:ext cx="1390362" cy="314325"/>
          </a:xfrm>
          <a:prstGeom xmlns:a="http://schemas.openxmlformats.org/drawingml/2006/main" prst="rect">
            <a:avLst/>
          </a:prstGeom>
        </p:spPr>
      </p:pic>
      <p:sp>
        <p:nvSpPr>
          <p:cNvPr id="12" name="status-28">
            <a:extLst xmlns:a="http://schemas.openxmlformats.org/drawingml/2006/main">
              <a:ext uri="{FF2B5EF4-FFF2-40B4-BE49-F238E27FC236}">
                <a16:creationId xmlns:a16="http://schemas.microsoft.com/office/drawing/2014/main" id="{E55C0850-5637-4BB7-AE98-F632616A8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3" name="status-en-28">
            <a:extLst xmlns:a="http://schemas.openxmlformats.org/drawingml/2006/main">
              <a:ext uri="{FF2B5EF4-FFF2-40B4-BE49-F238E27FC236}">
                <a16:creationId xmlns:a16="http://schemas.microsoft.com/office/drawing/2014/main" id="{3ABD0CD1-A602-4F25-8A62-C662ED7B9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Printed minimum size - including the 12 mm cap - is validated by a physical sample after delivery.</a:t>
            </a:r>
          </a:p>
        </p:txBody>
      </p:sp>
      <p:sp>
        <p:nvSpPr>
          <p:cNvPr id="14" name="status-ar-28">
            <a:extLst xmlns:a="http://schemas.openxmlformats.org/drawingml/2006/main">
              <a:ext uri="{FF2B5EF4-FFF2-40B4-BE49-F238E27FC236}">
                <a16:creationId xmlns:a16="http://schemas.microsoft.com/office/drawing/2014/main" id="{949FD349-0864-4418-8A76-53211AE12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الحجم الأدنى للطباعة - ومنه غطاء 12 مم - يُثبت بعينة فعلية بعد التسليم.</a:t>
            </a:r>
          </a:p>
        </p:txBody>
      </p:sp>
    </p:spTree>
    <p:extLst>
      <p:ext uri="{BB962C8B-B14F-4D97-AF65-F5344CB8AC3E}">
        <p14:creationId xmlns:p14="http://schemas.microsoft.com/office/powerpoint/2010/main" val="1519146806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rand-29">
            <a:extLst xmlns:a="http://schemas.openxmlformats.org/drawingml/2006/main">
              <a:ext uri="{FF2B5EF4-FFF2-40B4-BE49-F238E27FC236}">
                <a16:creationId xmlns:a16="http://schemas.microsoft.com/office/drawing/2014/main" id="{7B4AC46C-D7A8-45EB-A886-14786CB37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29">
            <a:extLst xmlns:a="http://schemas.openxmlformats.org/drawingml/2006/main">
              <a:ext uri="{FF2B5EF4-FFF2-40B4-BE49-F238E27FC236}">
                <a16:creationId xmlns:a16="http://schemas.microsoft.com/office/drawing/2014/main" id="{93594770-B46D-4056-AED8-9DABD754E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LOGO SYSTEM · نظام الشعار</a:t>
            </a:r>
          </a:p>
        </p:txBody>
      </p:sp>
      <p:sp>
        <p:nvSpPr>
          <p:cNvPr id="3" name="page-29">
            <a:extLst xmlns:a="http://schemas.openxmlformats.org/drawingml/2006/main">
              <a:ext uri="{FF2B5EF4-FFF2-40B4-BE49-F238E27FC236}">
                <a16:creationId xmlns:a16="http://schemas.microsoft.com/office/drawing/2014/main" id="{08A38F28-4BCE-4082-A70D-A849E3205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29 / 48</a:t>
            </a:r>
          </a:p>
        </p:txBody>
      </p:sp>
      <p:sp>
        <p:nvSpPr>
          <p:cNvPr id="4" name="footer-rule-29">
            <a:extLst xmlns:a="http://schemas.openxmlformats.org/drawingml/2006/main">
              <a:ext uri="{FF2B5EF4-FFF2-40B4-BE49-F238E27FC236}">
                <a16:creationId xmlns:a16="http://schemas.microsoft.com/office/drawing/2014/main" id="{3F8DA942-C880-4492-BE04-8DCFAB843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29">
            <a:extLst xmlns:a="http://schemas.openxmlformats.org/drawingml/2006/main">
              <a:ext uri="{FF2B5EF4-FFF2-40B4-BE49-F238E27FC236}">
                <a16:creationId xmlns:a16="http://schemas.microsoft.com/office/drawing/2014/main" id="{B46512F1-3A19-4366-9916-84843671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Background and placement</a:t>
            </a:r>
          </a:p>
        </p:txBody>
      </p:sp>
      <p:sp>
        <p:nvSpPr>
          <p:cNvPr id="6" name="title-rail-29">
            <a:extLst xmlns:a="http://schemas.openxmlformats.org/drawingml/2006/main">
              <a:ext uri="{FF2B5EF4-FFF2-40B4-BE49-F238E27FC236}">
                <a16:creationId xmlns:a16="http://schemas.microsoft.com/office/drawing/2014/main" id="{28E06A00-AFB2-4A3F-8460-E658B484E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29">
            <a:extLst xmlns:a="http://schemas.openxmlformats.org/drawingml/2006/main">
              <a:ext uri="{FF2B5EF4-FFF2-40B4-BE49-F238E27FC236}">
                <a16:creationId xmlns:a16="http://schemas.microsoft.com/office/drawing/2014/main" id="{A8B3A62E-B510-4123-AE7F-5DEC6F29A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الخلفيات والموضع</a:t>
            </a:r>
          </a:p>
        </p:txBody>
      </p:sp>
      <p:sp>
        <p:nvSpPr>
          <p:cNvPr id="8" name="placement-0">
            <a:extLst xmlns:a="http://schemas.openxmlformats.org/drawingml/2006/main">
              <a:ext uri="{FF2B5EF4-FFF2-40B4-BE49-F238E27FC236}">
                <a16:creationId xmlns:a16="http://schemas.microsoft.com/office/drawing/2014/main" id="{B3CB7051-6BCE-4CD2-8546-4DD760D2E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81300"/>
            <a:ext cx="7810500" cy="2095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4F0EA"/>
          </a:solidFill>
          <a:ln xmlns:a="http://schemas.openxmlformats.org/drawingml/2006/main" w="9525">
            <a:solidFill>
              <a:srgbClr val="F4F0EA"/>
            </a:solidFill>
            <a:prstDash val="solid"/>
          </a:ln>
        </p:spPr>
      </p:sp>
      <p:pic>
        <p:nvPicPr>
          <p:cNvPr id="36" name="approved-logo-slide-29-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cb90bff3d048b7"/>
          <a:stretch xmlns:a="http://schemas.openxmlformats.org/drawingml/2006/main"/>
        </p:blipFill>
        <p:spPr>
          <a:xfrm xmlns:a="http://schemas.openxmlformats.org/drawingml/2006/main">
            <a:off x="4392755" y="3718960"/>
            <a:ext cx="1310990" cy="296381"/>
          </a:xfrm>
          <a:prstGeom xmlns:a="http://schemas.openxmlformats.org/drawingml/2006/main" prst="rect">
            <a:avLst/>
          </a:prstGeom>
        </p:spPr>
      </p:pic>
      <p:sp>
        <p:nvSpPr>
          <p:cNvPr id="10" name="placement-label-0">
            <a:extLst xmlns:a="http://schemas.openxmlformats.org/drawingml/2006/main">
              <a:ext uri="{FF2B5EF4-FFF2-40B4-BE49-F238E27FC236}">
                <a16:creationId xmlns:a16="http://schemas.microsoft.com/office/drawing/2014/main" id="{D775210C-04E5-47D8-B505-A12A1E06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5339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LIGHT FIELD</a:t>
            </a:r>
          </a:p>
        </p:txBody>
      </p:sp>
      <p:sp>
        <p:nvSpPr>
          <p:cNvPr id="11" name="placement-1">
            <a:extLst xmlns:a="http://schemas.openxmlformats.org/drawingml/2006/main">
              <a:ext uri="{FF2B5EF4-FFF2-40B4-BE49-F238E27FC236}">
                <a16:creationId xmlns:a16="http://schemas.microsoft.com/office/drawing/2014/main" id="{66213AE9-1676-4F7D-83F6-AEB5C6543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781300"/>
            <a:ext cx="7810500" cy="2095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pic>
        <p:nvPicPr>
          <p:cNvPr id="39" name="approved-logo-slide-29-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3334b118474aca"/>
          <a:stretch xmlns:a="http://schemas.openxmlformats.org/drawingml/2006/main"/>
        </p:blipFill>
        <p:spPr>
          <a:xfrm xmlns:a="http://schemas.openxmlformats.org/drawingml/2006/main">
            <a:off x="12584255" y="3718960"/>
            <a:ext cx="1310990" cy="296381"/>
          </a:xfrm>
          <a:prstGeom xmlns:a="http://schemas.openxmlformats.org/drawingml/2006/main" prst="rect">
            <a:avLst/>
          </a:prstGeom>
        </p:spPr>
      </p:pic>
      <p:sp>
        <p:nvSpPr>
          <p:cNvPr id="13" name="placement-label-1">
            <a:extLst xmlns:a="http://schemas.openxmlformats.org/drawingml/2006/main">
              <a:ext uri="{FF2B5EF4-FFF2-40B4-BE49-F238E27FC236}">
                <a16:creationId xmlns:a16="http://schemas.microsoft.com/office/drawing/2014/main" id="{4E265684-20E3-485B-BFB7-876FC77C4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5339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WHITE FIELD</a:t>
            </a:r>
          </a:p>
        </p:txBody>
      </p:sp>
      <p:sp>
        <p:nvSpPr>
          <p:cNvPr id="14" name="placement-2">
            <a:extLst xmlns:a="http://schemas.openxmlformats.org/drawingml/2006/main">
              <a:ext uri="{FF2B5EF4-FFF2-40B4-BE49-F238E27FC236}">
                <a16:creationId xmlns:a16="http://schemas.microsoft.com/office/drawing/2014/main" id="{2A8CBBFB-7818-4A74-B2AE-66A0B9FE8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57800"/>
            <a:ext cx="7810500" cy="2095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1D2A38"/>
            </a:solidFill>
            <a:prstDash val="solid"/>
          </a:ln>
        </p:spPr>
      </p:sp>
      <p:pic>
        <p:nvPicPr>
          <p:cNvPr id="42" name="approved-logo-slide-29-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516e6691f04488"/>
          <a:stretch xmlns:a="http://schemas.openxmlformats.org/drawingml/2006/main"/>
        </p:blipFill>
        <p:spPr>
          <a:xfrm xmlns:a="http://schemas.openxmlformats.org/drawingml/2006/main">
            <a:off x="4392755" y="6195460"/>
            <a:ext cx="1310990" cy="296381"/>
          </a:xfrm>
          <a:prstGeom xmlns:a="http://schemas.openxmlformats.org/drawingml/2006/main" prst="rect">
            <a:avLst/>
          </a:prstGeom>
        </p:spPr>
      </p:pic>
      <p:sp>
        <p:nvSpPr>
          <p:cNvPr id="16" name="placement-label-2">
            <a:extLst xmlns:a="http://schemas.openxmlformats.org/drawingml/2006/main">
              <a:ext uri="{FF2B5EF4-FFF2-40B4-BE49-F238E27FC236}">
                <a16:creationId xmlns:a16="http://schemas.microsoft.com/office/drawing/2014/main" id="{623B7AC1-3E59-4F9A-BF46-F79C99527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70104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MIDNIGHT FIELD</a:t>
            </a:r>
          </a:p>
        </p:txBody>
      </p:sp>
      <p:sp>
        <p:nvSpPr>
          <p:cNvPr id="17" name="placement-3">
            <a:extLst xmlns:a="http://schemas.openxmlformats.org/drawingml/2006/main">
              <a:ext uri="{FF2B5EF4-FFF2-40B4-BE49-F238E27FC236}">
                <a16:creationId xmlns:a16="http://schemas.microsoft.com/office/drawing/2014/main" id="{720A9184-9696-4FD7-BFC8-5F07E710D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257800"/>
            <a:ext cx="7810500" cy="2095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111114"/>
            </a:solidFill>
            <a:prstDash val="solid"/>
          </a:ln>
        </p:spPr>
      </p:sp>
      <p:pic>
        <p:nvPicPr>
          <p:cNvPr id="45" name="approved-logo-slide-29-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ba1ec0619f4605"/>
          <a:stretch xmlns:a="http://schemas.openxmlformats.org/drawingml/2006/main"/>
        </p:blipFill>
        <p:spPr>
          <a:xfrm xmlns:a="http://schemas.openxmlformats.org/drawingml/2006/main">
            <a:off x="12584255" y="6195460"/>
            <a:ext cx="1310990" cy="296381"/>
          </a:xfrm>
          <a:prstGeom xmlns:a="http://schemas.openxmlformats.org/drawingml/2006/main" prst="rect">
            <a:avLst/>
          </a:prstGeom>
        </p:spPr>
      </p:pic>
      <p:sp>
        <p:nvSpPr>
          <p:cNvPr id="19" name="placement-label-3">
            <a:extLst xmlns:a="http://schemas.openxmlformats.org/drawingml/2006/main">
              <a:ext uri="{FF2B5EF4-FFF2-40B4-BE49-F238E27FC236}">
                <a16:creationId xmlns:a16="http://schemas.microsoft.com/office/drawing/2014/main" id="{E21F82B1-A144-4214-B51D-D031DBE43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70104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7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97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OBSIDIAN FIELD</a:t>
            </a:r>
          </a:p>
        </p:txBody>
      </p:sp>
      <p:sp>
        <p:nvSpPr>
          <p:cNvPr id="20" name="status-29">
            <a:extLst xmlns:a="http://schemas.openxmlformats.org/drawingml/2006/main">
              <a:ext uri="{FF2B5EF4-FFF2-40B4-BE49-F238E27FC236}">
                <a16:creationId xmlns:a16="http://schemas.microsoft.com/office/drawing/2014/main" id="{DBA04198-CB03-4344-998A-5881041F9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1" name="status-en-29">
            <a:extLst xmlns:a="http://schemas.openxmlformats.org/drawingml/2006/main">
              <a:ext uri="{FF2B5EF4-FFF2-40B4-BE49-F238E27FC236}">
                <a16:creationId xmlns:a16="http://schemas.microsoft.com/office/drawing/2014/main" id="{7FDCB877-800D-4F93-AB25-8EEC502F0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Choose the expression that preserves contrast, full visibility and clear space.</a:t>
            </a:r>
          </a:p>
        </p:txBody>
      </p:sp>
      <p:sp>
        <p:nvSpPr>
          <p:cNvPr id="22" name="status-ar-29">
            <a:extLst xmlns:a="http://schemas.openxmlformats.org/drawingml/2006/main">
              <a:ext uri="{FF2B5EF4-FFF2-40B4-BE49-F238E27FC236}">
                <a16:creationId xmlns:a16="http://schemas.microsoft.com/office/drawing/2014/main" id="{4922E3A5-BD8E-4223-B29B-136B33172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اختر النسخة التي تحافظ على التباين والظهور الكامل والمساحة الآمنة.</a:t>
            </a:r>
          </a:p>
        </p:txBody>
      </p:sp>
    </p:spTree>
    <p:extLst>
      <p:ext uri="{BB962C8B-B14F-4D97-AF65-F5344CB8AC3E}">
        <p14:creationId xmlns:p14="http://schemas.microsoft.com/office/powerpoint/2010/main" val="77209134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brand-3">
            <a:extLst xmlns:a="http://schemas.openxmlformats.org/drawingml/2006/main">
              <a:ext uri="{FF2B5EF4-FFF2-40B4-BE49-F238E27FC236}">
                <a16:creationId xmlns:a16="http://schemas.microsoft.com/office/drawing/2014/main" id="{55B58BF6-979C-4588-949D-CDC417467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">
            <a:extLst xmlns:a="http://schemas.openxmlformats.org/drawingml/2006/main">
              <a:ext uri="{FF2B5EF4-FFF2-40B4-BE49-F238E27FC236}">
                <a16:creationId xmlns:a16="http://schemas.microsoft.com/office/drawing/2014/main" id="{09570BC9-F9A2-41D9-B491-E02377F7E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GUIDE + FOUNDATION · الدليل والأساس</a:t>
            </a:r>
          </a:p>
        </p:txBody>
      </p:sp>
      <p:sp>
        <p:nvSpPr>
          <p:cNvPr id="3" name="page-3">
            <a:extLst xmlns:a="http://schemas.openxmlformats.org/drawingml/2006/main">
              <a:ext uri="{FF2B5EF4-FFF2-40B4-BE49-F238E27FC236}">
                <a16:creationId xmlns:a16="http://schemas.microsoft.com/office/drawing/2014/main" id="{8B9593C2-B532-4E16-A423-A6235A1FB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03 / 48</a:t>
            </a:r>
          </a:p>
        </p:txBody>
      </p:sp>
      <p:sp>
        <p:nvSpPr>
          <p:cNvPr id="4" name="footer-rule-3">
            <a:extLst xmlns:a="http://schemas.openxmlformats.org/drawingml/2006/main">
              <a:ext uri="{FF2B5EF4-FFF2-40B4-BE49-F238E27FC236}">
                <a16:creationId xmlns:a16="http://schemas.microsoft.com/office/drawing/2014/main" id="{E2CC942D-A690-4AA8-ABE5-357C53368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">
            <a:extLst xmlns:a="http://schemas.openxmlformats.org/drawingml/2006/main">
              <a:ext uri="{FF2B5EF4-FFF2-40B4-BE49-F238E27FC236}">
                <a16:creationId xmlns:a16="http://schemas.microsoft.com/office/drawing/2014/main" id="{5101BAF8-C03F-4095-A73B-7042CBFBA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Contents</a:t>
            </a:r>
          </a:p>
        </p:txBody>
      </p:sp>
      <p:sp>
        <p:nvSpPr>
          <p:cNvPr id="6" name="title-rail-3">
            <a:extLst xmlns:a="http://schemas.openxmlformats.org/drawingml/2006/main">
              <a:ext uri="{FF2B5EF4-FFF2-40B4-BE49-F238E27FC236}">
                <a16:creationId xmlns:a16="http://schemas.microsoft.com/office/drawing/2014/main" id="{DF864BF9-83C7-40FA-82DA-031E580B7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">
            <a:extLst xmlns:a="http://schemas.openxmlformats.org/drawingml/2006/main">
              <a:ext uri="{FF2B5EF4-FFF2-40B4-BE49-F238E27FC236}">
                <a16:creationId xmlns:a16="http://schemas.microsoft.com/office/drawing/2014/main" id="{F81C3943-0D7F-45E1-A24D-0F9758C5A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محتويات الدليل</a:t>
            </a:r>
          </a:p>
        </p:txBody>
      </p:sp>
      <p:sp>
        <p:nvSpPr>
          <p:cNvPr id="8" name="toc-num-0">
            <a:extLst xmlns:a="http://schemas.openxmlformats.org/drawingml/2006/main">
              <a:ext uri="{FF2B5EF4-FFF2-40B4-BE49-F238E27FC236}">
                <a16:creationId xmlns:a16="http://schemas.microsoft.com/office/drawing/2014/main" id="{3C3E0F22-43F0-499A-A7C1-0E078AB07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76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9" name="toc-en-0">
            <a:extLst xmlns:a="http://schemas.openxmlformats.org/drawingml/2006/main">
              <a:ext uri="{FF2B5EF4-FFF2-40B4-BE49-F238E27FC236}">
                <a16:creationId xmlns:a16="http://schemas.microsoft.com/office/drawing/2014/main" id="{2B80D556-A9F7-4524-8D4B-0C2CE486D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8575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Brand foundation</a:t>
            </a:r>
          </a:p>
        </p:txBody>
      </p:sp>
      <p:sp>
        <p:nvSpPr>
          <p:cNvPr id="10" name="toc-ar-0">
            <a:extLst xmlns:a="http://schemas.openxmlformats.org/drawingml/2006/main">
              <a:ext uri="{FF2B5EF4-FFF2-40B4-BE49-F238E27FC236}">
                <a16:creationId xmlns:a16="http://schemas.microsoft.com/office/drawing/2014/main" id="{987724E7-ABED-43B2-966C-C78D87359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7813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أساس العلامة</a:t>
            </a:r>
          </a:p>
        </p:txBody>
      </p:sp>
      <p:sp>
        <p:nvSpPr>
          <p:cNvPr id="11" name="toc-rule-0">
            <a:extLst xmlns:a="http://schemas.openxmlformats.org/drawingml/2006/main">
              <a:ext uri="{FF2B5EF4-FFF2-40B4-BE49-F238E27FC236}">
                <a16:creationId xmlns:a16="http://schemas.microsoft.com/office/drawing/2014/main" id="{37646BC8-2723-466C-9603-0937A0A7B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528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oc-num-1">
            <a:extLst xmlns:a="http://schemas.openxmlformats.org/drawingml/2006/main">
              <a:ext uri="{FF2B5EF4-FFF2-40B4-BE49-F238E27FC236}">
                <a16:creationId xmlns:a16="http://schemas.microsoft.com/office/drawing/2014/main" id="{02067923-4043-461D-8DB5-30CCEE55D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43300"/>
            <a:ext cx="76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13" name="toc-en-1">
            <a:extLst xmlns:a="http://schemas.openxmlformats.org/drawingml/2006/main">
              <a:ext uri="{FF2B5EF4-FFF2-40B4-BE49-F238E27FC236}">
                <a16:creationId xmlns:a16="http://schemas.microsoft.com/office/drawing/2014/main" id="{B272ECE7-7CD1-4FE6-9EBA-D28E6A832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5433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Verbal identity</a:t>
            </a:r>
          </a:p>
        </p:txBody>
      </p:sp>
      <p:sp>
        <p:nvSpPr>
          <p:cNvPr id="14" name="toc-ar-1">
            <a:extLst xmlns:a="http://schemas.openxmlformats.org/drawingml/2006/main">
              <a:ext uri="{FF2B5EF4-FFF2-40B4-BE49-F238E27FC236}">
                <a16:creationId xmlns:a16="http://schemas.microsoft.com/office/drawing/2014/main" id="{91A246A3-2981-441A-81BB-5D108262F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4671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الهوية اللفظية</a:t>
            </a:r>
          </a:p>
        </p:txBody>
      </p:sp>
      <p:sp>
        <p:nvSpPr>
          <p:cNvPr id="15" name="toc-rule-1">
            <a:extLst xmlns:a="http://schemas.openxmlformats.org/drawingml/2006/main">
              <a:ext uri="{FF2B5EF4-FFF2-40B4-BE49-F238E27FC236}">
                <a16:creationId xmlns:a16="http://schemas.microsoft.com/office/drawing/2014/main" id="{90868C5D-BC1C-4C8E-A83F-C4289F262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386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oc-num-2">
            <a:extLst xmlns:a="http://schemas.openxmlformats.org/drawingml/2006/main">
              <a:ext uri="{FF2B5EF4-FFF2-40B4-BE49-F238E27FC236}">
                <a16:creationId xmlns:a16="http://schemas.microsoft.com/office/drawing/2014/main" id="{D06796D5-A677-4571-9DA9-307613965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29100"/>
            <a:ext cx="76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7" name="toc-en-2">
            <a:extLst xmlns:a="http://schemas.openxmlformats.org/drawingml/2006/main">
              <a:ext uri="{FF2B5EF4-FFF2-40B4-BE49-F238E27FC236}">
                <a16:creationId xmlns:a16="http://schemas.microsoft.com/office/drawing/2014/main" id="{7FFE54CC-B0F7-470D-BDAB-797EE5271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2291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Creative direction</a:t>
            </a:r>
          </a:p>
        </p:txBody>
      </p:sp>
      <p:sp>
        <p:nvSpPr>
          <p:cNvPr id="18" name="toc-ar-2">
            <a:extLst xmlns:a="http://schemas.openxmlformats.org/drawingml/2006/main">
              <a:ext uri="{FF2B5EF4-FFF2-40B4-BE49-F238E27FC236}">
                <a16:creationId xmlns:a16="http://schemas.microsoft.com/office/drawing/2014/main" id="{70F61456-911B-495D-901F-1DFA61A3D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1529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الاتجاه الإبداعي</a:t>
            </a:r>
          </a:p>
        </p:txBody>
      </p:sp>
      <p:sp>
        <p:nvSpPr>
          <p:cNvPr id="19" name="toc-rule-2">
            <a:extLst xmlns:a="http://schemas.openxmlformats.org/drawingml/2006/main">
              <a:ext uri="{FF2B5EF4-FFF2-40B4-BE49-F238E27FC236}">
                <a16:creationId xmlns:a16="http://schemas.microsoft.com/office/drawing/2014/main" id="{2B2586AA-E2CE-4B1B-9BE7-E873AA6F9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244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oc-num-3">
            <a:extLst xmlns:a="http://schemas.openxmlformats.org/drawingml/2006/main">
              <a:ext uri="{FF2B5EF4-FFF2-40B4-BE49-F238E27FC236}">
                <a16:creationId xmlns:a16="http://schemas.microsoft.com/office/drawing/2014/main" id="{BE2B0144-D4DB-4E81-9B56-CE7EC20EB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14900"/>
            <a:ext cx="76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21" name="toc-en-3">
            <a:extLst xmlns:a="http://schemas.openxmlformats.org/drawingml/2006/main">
              <a:ext uri="{FF2B5EF4-FFF2-40B4-BE49-F238E27FC236}">
                <a16:creationId xmlns:a16="http://schemas.microsoft.com/office/drawing/2014/main" id="{5683ADDD-BE50-49D3-B490-A752FB8BD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9149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Logo system</a:t>
            </a:r>
          </a:p>
        </p:txBody>
      </p:sp>
      <p:sp>
        <p:nvSpPr>
          <p:cNvPr id="22" name="toc-ar-3">
            <a:extLst xmlns:a="http://schemas.openxmlformats.org/drawingml/2006/main">
              <a:ext uri="{FF2B5EF4-FFF2-40B4-BE49-F238E27FC236}">
                <a16:creationId xmlns:a16="http://schemas.microsoft.com/office/drawing/2014/main" id="{98A9CA20-94B3-4912-8626-33D5FFEC3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8387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نظام الشعار</a:t>
            </a:r>
          </a:p>
        </p:txBody>
      </p:sp>
      <p:sp>
        <p:nvSpPr>
          <p:cNvPr id="23" name="toc-rule-3">
            <a:extLst xmlns:a="http://schemas.openxmlformats.org/drawingml/2006/main">
              <a:ext uri="{FF2B5EF4-FFF2-40B4-BE49-F238E27FC236}">
                <a16:creationId xmlns:a16="http://schemas.microsoft.com/office/drawing/2014/main" id="{E74811FA-2F3F-4946-8BAA-601AADF00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4102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oc-num-4">
            <a:extLst xmlns:a="http://schemas.openxmlformats.org/drawingml/2006/main">
              <a:ext uri="{FF2B5EF4-FFF2-40B4-BE49-F238E27FC236}">
                <a16:creationId xmlns:a16="http://schemas.microsoft.com/office/drawing/2014/main" id="{CF729B69-158E-475F-A2EE-93114829D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600700"/>
            <a:ext cx="76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05</a:t>
            </a:r>
          </a:p>
        </p:txBody>
      </p:sp>
      <p:sp>
        <p:nvSpPr>
          <p:cNvPr id="25" name="toc-en-4">
            <a:extLst xmlns:a="http://schemas.openxmlformats.org/drawingml/2006/main">
              <a:ext uri="{FF2B5EF4-FFF2-40B4-BE49-F238E27FC236}">
                <a16:creationId xmlns:a16="http://schemas.microsoft.com/office/drawing/2014/main" id="{7F6D838E-159B-47D4-B0A8-B5C70036E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6007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Colour + typography</a:t>
            </a:r>
          </a:p>
        </p:txBody>
      </p:sp>
      <p:sp>
        <p:nvSpPr>
          <p:cNvPr id="26" name="toc-ar-4">
            <a:extLst xmlns:a="http://schemas.openxmlformats.org/drawingml/2006/main">
              <a:ext uri="{FF2B5EF4-FFF2-40B4-BE49-F238E27FC236}">
                <a16:creationId xmlns:a16="http://schemas.microsoft.com/office/drawing/2014/main" id="{C17E473D-D17D-4D43-89C4-06A1BA563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55245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الألوان والطباعة</a:t>
            </a:r>
          </a:p>
        </p:txBody>
      </p:sp>
      <p:sp>
        <p:nvSpPr>
          <p:cNvPr id="27" name="toc-rule-4">
            <a:extLst xmlns:a="http://schemas.openxmlformats.org/drawingml/2006/main">
              <a:ext uri="{FF2B5EF4-FFF2-40B4-BE49-F238E27FC236}">
                <a16:creationId xmlns:a16="http://schemas.microsoft.com/office/drawing/2014/main" id="{AF9C35A3-7A96-4CCA-A2B0-44C143FA4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960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c-num-5">
            <a:extLst xmlns:a="http://schemas.openxmlformats.org/drawingml/2006/main">
              <a:ext uri="{FF2B5EF4-FFF2-40B4-BE49-F238E27FC236}">
                <a16:creationId xmlns:a16="http://schemas.microsoft.com/office/drawing/2014/main" id="{4D7C2D22-6B7E-4E34-9DE0-76517B35E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286500"/>
            <a:ext cx="76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06</a:t>
            </a:r>
          </a:p>
        </p:txBody>
      </p:sp>
      <p:sp>
        <p:nvSpPr>
          <p:cNvPr id="29" name="toc-en-5">
            <a:extLst xmlns:a="http://schemas.openxmlformats.org/drawingml/2006/main">
              <a:ext uri="{FF2B5EF4-FFF2-40B4-BE49-F238E27FC236}">
                <a16:creationId xmlns:a16="http://schemas.microsoft.com/office/drawing/2014/main" id="{31ABB915-E1C9-459A-8AEA-9BBBE72D7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62865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Visual language</a:t>
            </a:r>
          </a:p>
        </p:txBody>
      </p:sp>
      <p:sp>
        <p:nvSpPr>
          <p:cNvPr id="30" name="toc-ar-5">
            <a:extLst xmlns:a="http://schemas.openxmlformats.org/drawingml/2006/main">
              <a:ext uri="{FF2B5EF4-FFF2-40B4-BE49-F238E27FC236}">
                <a16:creationId xmlns:a16="http://schemas.microsoft.com/office/drawing/2014/main" id="{AFA07F43-EB62-4090-BA2E-4488CE62D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2103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اللغة البصرية</a:t>
            </a:r>
          </a:p>
        </p:txBody>
      </p:sp>
      <p:sp>
        <p:nvSpPr>
          <p:cNvPr id="31" name="toc-rule-5">
            <a:extLst xmlns:a="http://schemas.openxmlformats.org/drawingml/2006/main">
              <a:ext uri="{FF2B5EF4-FFF2-40B4-BE49-F238E27FC236}">
                <a16:creationId xmlns:a16="http://schemas.microsoft.com/office/drawing/2014/main" id="{35D5B7B7-8B57-436D-91E1-01E9C56D0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7818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toc-num-6">
            <a:extLst xmlns:a="http://schemas.openxmlformats.org/drawingml/2006/main">
              <a:ext uri="{FF2B5EF4-FFF2-40B4-BE49-F238E27FC236}">
                <a16:creationId xmlns:a16="http://schemas.microsoft.com/office/drawing/2014/main" id="{7132D097-A04D-4992-8112-EFFEC40C9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972300"/>
            <a:ext cx="76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07</a:t>
            </a:r>
          </a:p>
        </p:txBody>
      </p:sp>
      <p:sp>
        <p:nvSpPr>
          <p:cNvPr id="33" name="toc-en-6">
            <a:extLst xmlns:a="http://schemas.openxmlformats.org/drawingml/2006/main">
              <a:ext uri="{FF2B5EF4-FFF2-40B4-BE49-F238E27FC236}">
                <a16:creationId xmlns:a16="http://schemas.microsoft.com/office/drawing/2014/main" id="{3245BD7E-0BB7-429D-8166-C341DBB43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69723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Product + applications</a:t>
            </a:r>
          </a:p>
        </p:txBody>
      </p:sp>
      <p:sp>
        <p:nvSpPr>
          <p:cNvPr id="34" name="toc-ar-6">
            <a:extLst xmlns:a="http://schemas.openxmlformats.org/drawingml/2006/main">
              <a:ext uri="{FF2B5EF4-FFF2-40B4-BE49-F238E27FC236}">
                <a16:creationId xmlns:a16="http://schemas.microsoft.com/office/drawing/2014/main" id="{AD538F7C-0271-48C4-8AFE-26C9F1518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8961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العبوة والتطبيقات</a:t>
            </a:r>
          </a:p>
        </p:txBody>
      </p:sp>
      <p:sp>
        <p:nvSpPr>
          <p:cNvPr id="35" name="toc-rule-6">
            <a:extLst xmlns:a="http://schemas.openxmlformats.org/drawingml/2006/main">
              <a:ext uri="{FF2B5EF4-FFF2-40B4-BE49-F238E27FC236}">
                <a16:creationId xmlns:a16="http://schemas.microsoft.com/office/drawing/2014/main" id="{00D5FF26-7EDB-4710-8115-E03CE8DD5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4676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toc-num-7">
            <a:extLst xmlns:a="http://schemas.openxmlformats.org/drawingml/2006/main">
              <a:ext uri="{FF2B5EF4-FFF2-40B4-BE49-F238E27FC236}">
                <a16:creationId xmlns:a16="http://schemas.microsoft.com/office/drawing/2014/main" id="{4B8A76FD-1542-43C1-9ADA-C15DFDD1B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658100"/>
            <a:ext cx="76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08</a:t>
            </a:r>
          </a:p>
        </p:txBody>
      </p:sp>
      <p:sp>
        <p:nvSpPr>
          <p:cNvPr id="37" name="toc-en-7">
            <a:extLst xmlns:a="http://schemas.openxmlformats.org/drawingml/2006/main">
              <a:ext uri="{FF2B5EF4-FFF2-40B4-BE49-F238E27FC236}">
                <a16:creationId xmlns:a16="http://schemas.microsoft.com/office/drawing/2014/main" id="{47D3AE70-3970-4871-8DB1-D07D635DB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76581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8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Governance + production</a:t>
            </a:r>
          </a:p>
        </p:txBody>
      </p:sp>
      <p:sp>
        <p:nvSpPr>
          <p:cNvPr id="38" name="toc-ar-7">
            <a:extLst xmlns:a="http://schemas.openxmlformats.org/drawingml/2006/main">
              <a:ext uri="{FF2B5EF4-FFF2-40B4-BE49-F238E27FC236}">
                <a16:creationId xmlns:a16="http://schemas.microsoft.com/office/drawing/2014/main" id="{30F77266-F9BE-4649-B571-7E97E7211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75819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الحوكمة والإنتاج</a:t>
            </a:r>
          </a:p>
        </p:txBody>
      </p:sp>
      <p:sp>
        <p:nvSpPr>
          <p:cNvPr id="39" name="toc-rule-7">
            <a:extLst xmlns:a="http://schemas.openxmlformats.org/drawingml/2006/main">
              <a:ext uri="{FF2B5EF4-FFF2-40B4-BE49-F238E27FC236}">
                <a16:creationId xmlns:a16="http://schemas.microsoft.com/office/drawing/2014/main" id="{367DEE5E-6F58-40E1-8BD4-12F69E652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1534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34247723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brand-30">
            <a:extLst xmlns:a="http://schemas.openxmlformats.org/drawingml/2006/main">
              <a:ext uri="{FF2B5EF4-FFF2-40B4-BE49-F238E27FC236}">
                <a16:creationId xmlns:a16="http://schemas.microsoft.com/office/drawing/2014/main" id="{5F1ACE18-2A38-4D34-A7B9-3F7DB418D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0">
            <a:extLst xmlns:a="http://schemas.openxmlformats.org/drawingml/2006/main">
              <a:ext uri="{FF2B5EF4-FFF2-40B4-BE49-F238E27FC236}">
                <a16:creationId xmlns:a16="http://schemas.microsoft.com/office/drawing/2014/main" id="{734E68CB-12A0-404A-ABC0-2C5A6D80F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LOGO SYSTEM · نظام الشعار</a:t>
            </a:r>
          </a:p>
        </p:txBody>
      </p:sp>
      <p:sp>
        <p:nvSpPr>
          <p:cNvPr id="3" name="page-30">
            <a:extLst xmlns:a="http://schemas.openxmlformats.org/drawingml/2006/main">
              <a:ext uri="{FF2B5EF4-FFF2-40B4-BE49-F238E27FC236}">
                <a16:creationId xmlns:a16="http://schemas.microsoft.com/office/drawing/2014/main" id="{89F13AE4-73B4-4D3F-83B9-69A41EC9E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30 / 48</a:t>
            </a:r>
          </a:p>
        </p:txBody>
      </p:sp>
      <p:sp>
        <p:nvSpPr>
          <p:cNvPr id="4" name="footer-rule-30">
            <a:extLst xmlns:a="http://schemas.openxmlformats.org/drawingml/2006/main">
              <a:ext uri="{FF2B5EF4-FFF2-40B4-BE49-F238E27FC236}">
                <a16:creationId xmlns:a16="http://schemas.microsoft.com/office/drawing/2014/main" id="{BA68FD19-1A74-44E5-BD66-1A5445E6F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0">
            <a:extLst xmlns:a="http://schemas.openxmlformats.org/drawingml/2006/main">
              <a:ext uri="{FF2B5EF4-FFF2-40B4-BE49-F238E27FC236}">
                <a16:creationId xmlns:a16="http://schemas.microsoft.com/office/drawing/2014/main" id="{4F4EAAE8-670B-435F-99C6-5166C6A1D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Incorrect use</a:t>
            </a:r>
          </a:p>
        </p:txBody>
      </p:sp>
      <p:sp>
        <p:nvSpPr>
          <p:cNvPr id="6" name="title-rail-30">
            <a:extLst xmlns:a="http://schemas.openxmlformats.org/drawingml/2006/main">
              <a:ext uri="{FF2B5EF4-FFF2-40B4-BE49-F238E27FC236}">
                <a16:creationId xmlns:a16="http://schemas.microsoft.com/office/drawing/2014/main" id="{01B24B2E-1642-4E90-8812-4A8D8882A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0">
            <a:extLst xmlns:a="http://schemas.openxmlformats.org/drawingml/2006/main">
              <a:ext uri="{FF2B5EF4-FFF2-40B4-BE49-F238E27FC236}">
                <a16:creationId xmlns:a16="http://schemas.microsoft.com/office/drawing/2014/main" id="{2C459690-DF31-44CC-BF40-D176241FD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الاستخدامات الخاطئة</a:t>
            </a:r>
          </a:p>
        </p:txBody>
      </p:sp>
      <p:sp>
        <p:nvSpPr>
          <p:cNvPr id="8" name="error-x-0">
            <a:extLst xmlns:a="http://schemas.openxmlformats.org/drawingml/2006/main">
              <a:ext uri="{FF2B5EF4-FFF2-40B4-BE49-F238E27FC236}">
                <a16:creationId xmlns:a16="http://schemas.microsoft.com/office/drawing/2014/main" id="{F01A6809-7C37-406B-B08F-56DEADE41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685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defRPr>
            </a:pPr>
            <a:r>
              <a: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rPr>
              <a:t>×</a:t>
            </a:r>
          </a:p>
        </p:txBody>
      </p:sp>
      <p:sp>
        <p:nvSpPr>
          <p:cNvPr id="9" name="error-ar-0">
            <a:extLst xmlns:a="http://schemas.openxmlformats.org/drawingml/2006/main">
              <a:ext uri="{FF2B5EF4-FFF2-40B4-BE49-F238E27FC236}">
                <a16:creationId xmlns:a16="http://schemas.microsoft.com/office/drawing/2014/main" id="{7540E13C-8608-40C1-A4AF-BA6575CEA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28765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تعِد كتابة الشعار</a:t>
            </a:r>
          </a:p>
        </p:txBody>
      </p:sp>
      <p:sp>
        <p:nvSpPr>
          <p:cNvPr id="10" name="error-en-0">
            <a:extLst xmlns:a="http://schemas.openxmlformats.org/drawingml/2006/main">
              <a:ext uri="{FF2B5EF4-FFF2-40B4-BE49-F238E27FC236}">
                <a16:creationId xmlns:a16="http://schemas.microsoft.com/office/drawing/2014/main" id="{51979800-7A98-4058-817E-096EEDCB0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35052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Do not retype</a:t>
            </a:r>
          </a:p>
        </p:txBody>
      </p:sp>
      <p:sp>
        <p:nvSpPr>
          <p:cNvPr id="11" name="error-rule-0">
            <a:extLst xmlns:a="http://schemas.openxmlformats.org/drawingml/2006/main">
              <a:ext uri="{FF2B5EF4-FFF2-40B4-BE49-F238E27FC236}">
                <a16:creationId xmlns:a16="http://schemas.microsoft.com/office/drawing/2014/main" id="{CD0A78AB-D9A5-43D4-B600-6652078EE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4019550"/>
            <a:ext cx="676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error-x-1">
            <a:extLst xmlns:a="http://schemas.openxmlformats.org/drawingml/2006/main">
              <a:ext uri="{FF2B5EF4-FFF2-40B4-BE49-F238E27FC236}">
                <a16:creationId xmlns:a16="http://schemas.microsoft.com/office/drawing/2014/main" id="{0E5745CF-BCBF-422F-9792-146C3F751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857500"/>
            <a:ext cx="685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defRPr>
            </a:pPr>
            <a:r>
              <a: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rPr>
              <a:t>×</a:t>
            </a:r>
          </a:p>
        </p:txBody>
      </p:sp>
      <p:sp>
        <p:nvSpPr>
          <p:cNvPr id="13" name="error-ar-1">
            <a:extLst xmlns:a="http://schemas.openxmlformats.org/drawingml/2006/main">
              <a:ext uri="{FF2B5EF4-FFF2-40B4-BE49-F238E27FC236}">
                <a16:creationId xmlns:a16="http://schemas.microsoft.com/office/drawing/2014/main" id="{2E39E638-385B-44A6-BD77-E65B9B3AE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8765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تمدد أو تضغط</a:t>
            </a:r>
          </a:p>
        </p:txBody>
      </p:sp>
      <p:sp>
        <p:nvSpPr>
          <p:cNvPr id="14" name="error-en-1">
            <a:extLst xmlns:a="http://schemas.openxmlformats.org/drawingml/2006/main">
              <a:ext uri="{FF2B5EF4-FFF2-40B4-BE49-F238E27FC236}">
                <a16:creationId xmlns:a16="http://schemas.microsoft.com/office/drawing/2014/main" id="{BA9FB5FC-0852-4907-AAE6-A88155CD6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35052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Do not stretch or compress</a:t>
            </a:r>
          </a:p>
        </p:txBody>
      </p:sp>
      <p:sp>
        <p:nvSpPr>
          <p:cNvPr id="15" name="error-rule-1">
            <a:extLst xmlns:a="http://schemas.openxmlformats.org/drawingml/2006/main">
              <a:ext uri="{FF2B5EF4-FFF2-40B4-BE49-F238E27FC236}">
                <a16:creationId xmlns:a16="http://schemas.microsoft.com/office/drawing/2014/main" id="{4CABBF94-7A90-4E46-8AE3-2FF640257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019550"/>
            <a:ext cx="676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error-x-2">
            <a:extLst xmlns:a="http://schemas.openxmlformats.org/drawingml/2006/main">
              <a:ext uri="{FF2B5EF4-FFF2-40B4-BE49-F238E27FC236}">
                <a16:creationId xmlns:a16="http://schemas.microsoft.com/office/drawing/2014/main" id="{10A24F25-C727-49A3-9B1C-E3E26AB7E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33900"/>
            <a:ext cx="685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defRPr>
            </a:pPr>
            <a:r>
              <a: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rPr>
              <a:t>×</a:t>
            </a:r>
          </a:p>
        </p:txBody>
      </p:sp>
      <p:sp>
        <p:nvSpPr>
          <p:cNvPr id="17" name="error-ar-2">
            <a:extLst xmlns:a="http://schemas.openxmlformats.org/drawingml/2006/main">
              <a:ext uri="{FF2B5EF4-FFF2-40B4-BE49-F238E27FC236}">
                <a16:creationId xmlns:a16="http://schemas.microsoft.com/office/drawing/2014/main" id="{17C89C15-DCBB-4746-9ED4-F80254BC8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45529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تغيّر اللون</a:t>
            </a:r>
          </a:p>
        </p:txBody>
      </p:sp>
      <p:sp>
        <p:nvSpPr>
          <p:cNvPr id="18" name="error-en-2">
            <a:extLst xmlns:a="http://schemas.openxmlformats.org/drawingml/2006/main">
              <a:ext uri="{FF2B5EF4-FFF2-40B4-BE49-F238E27FC236}">
                <a16:creationId xmlns:a16="http://schemas.microsoft.com/office/drawing/2014/main" id="{EF40A8D1-5105-4651-820B-6EDC25E5A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1816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Do not recolour</a:t>
            </a:r>
          </a:p>
        </p:txBody>
      </p:sp>
      <p:sp>
        <p:nvSpPr>
          <p:cNvPr id="19" name="error-rule-2">
            <a:extLst xmlns:a="http://schemas.openxmlformats.org/drawingml/2006/main">
              <a:ext uri="{FF2B5EF4-FFF2-40B4-BE49-F238E27FC236}">
                <a16:creationId xmlns:a16="http://schemas.microsoft.com/office/drawing/2014/main" id="{31F943C6-8278-4D69-AB97-3BBD0C3D3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695950"/>
            <a:ext cx="676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error-x-3">
            <a:extLst xmlns:a="http://schemas.openxmlformats.org/drawingml/2006/main">
              <a:ext uri="{FF2B5EF4-FFF2-40B4-BE49-F238E27FC236}">
                <a16:creationId xmlns:a16="http://schemas.microsoft.com/office/drawing/2014/main" id="{FB972475-8C51-4821-BD98-221CF5963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533900"/>
            <a:ext cx="685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defRPr>
            </a:pPr>
            <a:r>
              <a: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rPr>
              <a:t>×</a:t>
            </a:r>
          </a:p>
        </p:txBody>
      </p:sp>
      <p:sp>
        <p:nvSpPr>
          <p:cNvPr id="21" name="error-ar-3">
            <a:extLst xmlns:a="http://schemas.openxmlformats.org/drawingml/2006/main">
              <a:ext uri="{FF2B5EF4-FFF2-40B4-BE49-F238E27FC236}">
                <a16:creationId xmlns:a16="http://schemas.microsoft.com/office/drawing/2014/main" id="{3BA9EB44-C4D4-4ECD-AF2B-3E1979DFE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5529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تقص أو تخفي</a:t>
            </a:r>
          </a:p>
        </p:txBody>
      </p:sp>
      <p:sp>
        <p:nvSpPr>
          <p:cNvPr id="22" name="error-en-3">
            <a:extLst xmlns:a="http://schemas.openxmlformats.org/drawingml/2006/main">
              <a:ext uri="{FF2B5EF4-FFF2-40B4-BE49-F238E27FC236}">
                <a16:creationId xmlns:a16="http://schemas.microsoft.com/office/drawing/2014/main" id="{E99A7FDD-6028-47E5-9CAF-9D6DA81E2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51816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Do not crop or hide</a:t>
            </a:r>
          </a:p>
        </p:txBody>
      </p:sp>
      <p:sp>
        <p:nvSpPr>
          <p:cNvPr id="23" name="error-rule-3">
            <a:extLst xmlns:a="http://schemas.openxmlformats.org/drawingml/2006/main">
              <a:ext uri="{FF2B5EF4-FFF2-40B4-BE49-F238E27FC236}">
                <a16:creationId xmlns:a16="http://schemas.microsoft.com/office/drawing/2014/main" id="{6627B987-763B-42A1-A34C-074C02657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5695950"/>
            <a:ext cx="676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error-x-4">
            <a:extLst xmlns:a="http://schemas.openxmlformats.org/drawingml/2006/main">
              <a:ext uri="{FF2B5EF4-FFF2-40B4-BE49-F238E27FC236}">
                <a16:creationId xmlns:a16="http://schemas.microsoft.com/office/drawing/2014/main" id="{3DDCEAB9-679E-4324-B817-15BF2E047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210300"/>
            <a:ext cx="685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defRPr>
            </a:pPr>
            <a:r>
              <a: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rPr>
              <a:t>×</a:t>
            </a:r>
          </a:p>
        </p:txBody>
      </p:sp>
      <p:sp>
        <p:nvSpPr>
          <p:cNvPr id="25" name="error-ar-4">
            <a:extLst xmlns:a="http://schemas.openxmlformats.org/drawingml/2006/main">
              <a:ext uri="{FF2B5EF4-FFF2-40B4-BE49-F238E27FC236}">
                <a16:creationId xmlns:a16="http://schemas.microsoft.com/office/drawing/2014/main" id="{1502205E-327B-4CBD-BA05-9949A13E3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62293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تضف مؤثرات</a:t>
            </a:r>
          </a:p>
        </p:txBody>
      </p:sp>
      <p:sp>
        <p:nvSpPr>
          <p:cNvPr id="26" name="error-en-4">
            <a:extLst xmlns:a="http://schemas.openxmlformats.org/drawingml/2006/main">
              <a:ext uri="{FF2B5EF4-FFF2-40B4-BE49-F238E27FC236}">
                <a16:creationId xmlns:a16="http://schemas.microsoft.com/office/drawing/2014/main" id="{60C46CDC-7413-449D-9C49-469997C53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68580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Do not add effects</a:t>
            </a:r>
          </a:p>
        </p:txBody>
      </p:sp>
      <p:sp>
        <p:nvSpPr>
          <p:cNvPr id="27" name="error-rule-4">
            <a:extLst xmlns:a="http://schemas.openxmlformats.org/drawingml/2006/main">
              <a:ext uri="{FF2B5EF4-FFF2-40B4-BE49-F238E27FC236}">
                <a16:creationId xmlns:a16="http://schemas.microsoft.com/office/drawing/2014/main" id="{F2BDDB90-D689-4512-8188-7469B04F9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7372350"/>
            <a:ext cx="676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error-x-5">
            <a:extLst xmlns:a="http://schemas.openxmlformats.org/drawingml/2006/main">
              <a:ext uri="{FF2B5EF4-FFF2-40B4-BE49-F238E27FC236}">
                <a16:creationId xmlns:a16="http://schemas.microsoft.com/office/drawing/2014/main" id="{516BB1F1-EC9D-4DF6-8F02-816CBB0D3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6210300"/>
            <a:ext cx="685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defRPr>
            </a:pPr>
            <a:r>
              <a:rPr sz="4050" b="1">
                <a:solidFill>
                  <a:srgbClr val="A03245"/>
                </a:solidFill>
                <a:latin typeface="Montserrat"/>
                <a:ea typeface="Montserrat"/>
                <a:cs typeface="Montserrat"/>
              </a:rPr>
              <a:t>×</a:t>
            </a:r>
          </a:p>
        </p:txBody>
      </p:sp>
      <p:sp>
        <p:nvSpPr>
          <p:cNvPr id="29" name="error-ar-5">
            <a:extLst xmlns:a="http://schemas.openxmlformats.org/drawingml/2006/main">
              <a:ext uri="{FF2B5EF4-FFF2-40B4-BE49-F238E27FC236}">
                <a16:creationId xmlns:a16="http://schemas.microsoft.com/office/drawing/2014/main" id="{AC942230-BCED-48E2-9483-71B2C2403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62293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تنشئ Monogram أو شعارًا عربيًا</a:t>
            </a:r>
          </a:p>
        </p:txBody>
      </p:sp>
      <p:sp>
        <p:nvSpPr>
          <p:cNvPr id="30" name="error-en-5">
            <a:extLst xmlns:a="http://schemas.openxmlformats.org/drawingml/2006/main">
              <a:ext uri="{FF2B5EF4-FFF2-40B4-BE49-F238E27FC236}">
                <a16:creationId xmlns:a16="http://schemas.microsoft.com/office/drawing/2014/main" id="{E1E9AC5C-8FE1-4C72-A8C0-48A6E43D5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68580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No monogram or Arabic co-logo</a:t>
            </a:r>
          </a:p>
        </p:txBody>
      </p:sp>
      <p:sp>
        <p:nvSpPr>
          <p:cNvPr id="31" name="error-rule-5">
            <a:extLst xmlns:a="http://schemas.openxmlformats.org/drawingml/2006/main">
              <a:ext uri="{FF2B5EF4-FFF2-40B4-BE49-F238E27FC236}">
                <a16:creationId xmlns:a16="http://schemas.microsoft.com/office/drawing/2014/main" id="{47E9EC6B-4851-4FE0-B52D-C70264D02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7372350"/>
            <a:ext cx="676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86441424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brand-31">
            <a:extLst xmlns:a="http://schemas.openxmlformats.org/drawingml/2006/main">
              <a:ext uri="{FF2B5EF4-FFF2-40B4-BE49-F238E27FC236}">
                <a16:creationId xmlns:a16="http://schemas.microsoft.com/office/drawing/2014/main" id="{EADC4DA6-D608-4EFE-BA03-F55748DB6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1">
            <a:extLst xmlns:a="http://schemas.openxmlformats.org/drawingml/2006/main">
              <a:ext uri="{FF2B5EF4-FFF2-40B4-BE49-F238E27FC236}">
                <a16:creationId xmlns:a16="http://schemas.microsoft.com/office/drawing/2014/main" id="{FC6AF851-BC67-4E8C-B88A-F6E1587F6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COLOUR SYSTEM · نظام الألوان</a:t>
            </a:r>
          </a:p>
        </p:txBody>
      </p:sp>
      <p:sp>
        <p:nvSpPr>
          <p:cNvPr id="3" name="page-31">
            <a:extLst xmlns:a="http://schemas.openxmlformats.org/drawingml/2006/main">
              <a:ext uri="{FF2B5EF4-FFF2-40B4-BE49-F238E27FC236}">
                <a16:creationId xmlns:a16="http://schemas.microsoft.com/office/drawing/2014/main" id="{BE0CB549-58B6-4605-AC8B-508B3F5A1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31 / 48</a:t>
            </a:r>
          </a:p>
        </p:txBody>
      </p:sp>
      <p:sp>
        <p:nvSpPr>
          <p:cNvPr id="4" name="footer-rule-31">
            <a:extLst xmlns:a="http://schemas.openxmlformats.org/drawingml/2006/main">
              <a:ext uri="{FF2B5EF4-FFF2-40B4-BE49-F238E27FC236}">
                <a16:creationId xmlns:a16="http://schemas.microsoft.com/office/drawing/2014/main" id="{698DAD07-C821-4B75-9EFC-1680DD756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1">
            <a:extLst xmlns:a="http://schemas.openxmlformats.org/drawingml/2006/main">
              <a:ext uri="{FF2B5EF4-FFF2-40B4-BE49-F238E27FC236}">
                <a16:creationId xmlns:a16="http://schemas.microsoft.com/office/drawing/2014/main" id="{4A742D2B-2B93-4FFB-B3CB-98BFD12E5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Colour concept</a:t>
            </a:r>
          </a:p>
        </p:txBody>
      </p:sp>
      <p:sp>
        <p:nvSpPr>
          <p:cNvPr id="6" name="title-rail-31">
            <a:extLst xmlns:a="http://schemas.openxmlformats.org/drawingml/2006/main">
              <a:ext uri="{FF2B5EF4-FFF2-40B4-BE49-F238E27FC236}">
                <a16:creationId xmlns:a16="http://schemas.microsoft.com/office/drawing/2014/main" id="{1966B521-9955-4984-AD77-3906DB2C7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1">
            <a:extLst xmlns:a="http://schemas.openxmlformats.org/drawingml/2006/main">
              <a:ext uri="{FF2B5EF4-FFF2-40B4-BE49-F238E27FC236}">
                <a16:creationId xmlns:a16="http://schemas.microsoft.com/office/drawing/2014/main" id="{8049279C-BEFC-4A75-B4FC-0243AE336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الفكرة اللونية</a:t>
            </a:r>
          </a:p>
        </p:txBody>
      </p:sp>
      <p:sp>
        <p:nvSpPr>
          <p:cNvPr id="8" name="colour-stage-dark">
            <a:extLst xmlns:a="http://schemas.openxmlformats.org/drawingml/2006/main">
              <a:ext uri="{FF2B5EF4-FFF2-40B4-BE49-F238E27FC236}">
                <a16:creationId xmlns:a16="http://schemas.microsoft.com/office/drawing/2014/main" id="{C877B1FC-EA22-4798-ADD0-737B5C2AE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71800"/>
            <a:ext cx="723900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6F767D"/>
            </a:solidFill>
            <a:prstDash val="solid"/>
          </a:ln>
        </p:spPr>
      </p:sp>
      <p:sp>
        <p:nvSpPr>
          <p:cNvPr id="9" name="colour-stage-light">
            <a:extLst xmlns:a="http://schemas.openxmlformats.org/drawingml/2006/main">
              <a:ext uri="{FF2B5EF4-FFF2-40B4-BE49-F238E27FC236}">
                <a16:creationId xmlns:a16="http://schemas.microsoft.com/office/drawing/2014/main" id="{D3CE66B2-53B7-4F6A-82B7-5F0C282EF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723900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F4F0EA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0" name="colour-reveal">
            <a:extLst xmlns:a="http://schemas.openxmlformats.org/drawingml/2006/main">
              <a:ext uri="{FF2B5EF4-FFF2-40B4-BE49-F238E27FC236}">
                <a16:creationId xmlns:a16="http://schemas.microsoft.com/office/drawing/2014/main" id="{92A30F76-486B-4A0A-B2D7-D19A3CC2D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514600"/>
            <a:ext cx="952500" cy="483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lour-concept-ar">
            <a:extLst xmlns:a="http://schemas.openxmlformats.org/drawingml/2006/main">
              <a:ext uri="{FF2B5EF4-FFF2-40B4-BE49-F238E27FC236}">
                <a16:creationId xmlns:a16="http://schemas.microsoft.com/office/drawing/2014/main" id="{A1CFD6B0-5B34-4816-AE3C-117EE89BE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7334250"/>
            <a:ext cx="7239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Obsidian وPorcelain يصنعان المسرح الهادئ.</a:t>
            </a:r>
          </a:p>
          <a:p xmlns:a="http://schemas.openxmlformats.org/drawingml/2006/main">
            <a:pPr algn="r" rtl="1">
              <a:lnSpc>
                <a:spcPct val="110000"/>
              </a:lnSpc>
              <a:buNone/>
              <a:defRPr sz="1875" b="0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Bordeaux يظهر مرة واحدة ليقود العين أو يفتح لحظة الكشف.</a:t>
            </a:r>
          </a:p>
        </p:txBody>
      </p:sp>
      <p:sp>
        <p:nvSpPr>
          <p:cNvPr id="12" name="colour-concept-en">
            <a:extLst xmlns:a="http://schemas.openxmlformats.org/drawingml/2006/main">
              <a:ext uri="{FF2B5EF4-FFF2-40B4-BE49-F238E27FC236}">
                <a16:creationId xmlns:a16="http://schemas.microsoft.com/office/drawing/2014/main" id="{EDA426AC-9FAE-47D8-9C4D-712704237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410450"/>
            <a:ext cx="7239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Obsidian and Porcelain build the quiet stage.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Bordeaux appears once to guide the eye or open the reveal.</a:t>
            </a:r>
          </a:p>
        </p:txBody>
      </p:sp>
    </p:spTree>
    <p:extLst>
      <p:ext uri="{BB962C8B-B14F-4D97-AF65-F5344CB8AC3E}">
        <p14:creationId xmlns:p14="http://schemas.microsoft.com/office/powerpoint/2010/main" val="1345082565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brand-32">
            <a:extLst xmlns:a="http://schemas.openxmlformats.org/drawingml/2006/main">
              <a:ext uri="{FF2B5EF4-FFF2-40B4-BE49-F238E27FC236}">
                <a16:creationId xmlns:a16="http://schemas.microsoft.com/office/drawing/2014/main" id="{F05C770B-D055-4230-BF7F-F6380EBCA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2">
            <a:extLst xmlns:a="http://schemas.openxmlformats.org/drawingml/2006/main">
              <a:ext uri="{FF2B5EF4-FFF2-40B4-BE49-F238E27FC236}">
                <a16:creationId xmlns:a16="http://schemas.microsoft.com/office/drawing/2014/main" id="{7EE25110-E2F2-41C3-BE20-3F8930DF8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COLOUR SYSTEM · نظام الألوان</a:t>
            </a:r>
          </a:p>
        </p:txBody>
      </p:sp>
      <p:sp>
        <p:nvSpPr>
          <p:cNvPr id="3" name="page-32">
            <a:extLst xmlns:a="http://schemas.openxmlformats.org/drawingml/2006/main">
              <a:ext uri="{FF2B5EF4-FFF2-40B4-BE49-F238E27FC236}">
                <a16:creationId xmlns:a16="http://schemas.microsoft.com/office/drawing/2014/main" id="{7C329155-069A-4C38-BF2E-60689EC61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32 / 48</a:t>
            </a:r>
          </a:p>
        </p:txBody>
      </p:sp>
      <p:sp>
        <p:nvSpPr>
          <p:cNvPr id="4" name="footer-rule-32">
            <a:extLst xmlns:a="http://schemas.openxmlformats.org/drawingml/2006/main">
              <a:ext uri="{FF2B5EF4-FFF2-40B4-BE49-F238E27FC236}">
                <a16:creationId xmlns:a16="http://schemas.microsoft.com/office/drawing/2014/main" id="{B9F2A746-86E0-4177-803B-74BEA03D3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2">
            <a:extLst xmlns:a="http://schemas.openxmlformats.org/drawingml/2006/main">
              <a:ext uri="{FF2B5EF4-FFF2-40B4-BE49-F238E27FC236}">
                <a16:creationId xmlns:a16="http://schemas.microsoft.com/office/drawing/2014/main" id="{2BC75736-5160-4A66-802E-C757216A4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Digital palette</a:t>
            </a:r>
          </a:p>
        </p:txBody>
      </p:sp>
      <p:sp>
        <p:nvSpPr>
          <p:cNvPr id="6" name="title-rail-32">
            <a:extLst xmlns:a="http://schemas.openxmlformats.org/drawingml/2006/main">
              <a:ext uri="{FF2B5EF4-FFF2-40B4-BE49-F238E27FC236}">
                <a16:creationId xmlns:a16="http://schemas.microsoft.com/office/drawing/2014/main" id="{BED4E0F8-C30C-4450-9EE8-D84BD3AC7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2">
            <a:extLst xmlns:a="http://schemas.openxmlformats.org/drawingml/2006/main">
              <a:ext uri="{FF2B5EF4-FFF2-40B4-BE49-F238E27FC236}">
                <a16:creationId xmlns:a16="http://schemas.microsoft.com/office/drawing/2014/main" id="{3A00D356-E3B3-40D8-9921-2D1A9065E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لوحة الألوان الرقمية</a:t>
            </a:r>
          </a:p>
        </p:txBody>
      </p:sp>
      <p:sp>
        <p:nvSpPr>
          <p:cNvPr id="8" name="swatch-0">
            <a:extLst xmlns:a="http://schemas.openxmlformats.org/drawingml/2006/main">
              <a:ext uri="{FF2B5EF4-FFF2-40B4-BE49-F238E27FC236}">
                <a16:creationId xmlns:a16="http://schemas.microsoft.com/office/drawing/2014/main" id="{0A626F68-B283-4682-AC9B-1A516E87F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4953000" cy="21907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111114"/>
            </a:solidFill>
            <a:prstDash val="solid"/>
          </a:ln>
        </p:spPr>
      </p:sp>
      <p:sp>
        <p:nvSpPr>
          <p:cNvPr id="9" name="swatch-name-0">
            <a:extLst xmlns:a="http://schemas.openxmlformats.org/drawingml/2006/main">
              <a:ext uri="{FF2B5EF4-FFF2-40B4-BE49-F238E27FC236}">
                <a16:creationId xmlns:a16="http://schemas.microsoft.com/office/drawing/2014/main" id="{B11EDCD3-A9EC-479A-B88A-5F109169B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1242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OBSIDIAN</a:t>
            </a:r>
          </a:p>
        </p:txBody>
      </p:sp>
      <p:sp>
        <p:nvSpPr>
          <p:cNvPr id="10" name="swatch-hex-0">
            <a:extLst xmlns:a="http://schemas.openxmlformats.org/drawingml/2006/main">
              <a:ext uri="{FF2B5EF4-FFF2-40B4-BE49-F238E27FC236}">
                <a16:creationId xmlns:a16="http://schemas.microsoft.com/office/drawing/2014/main" id="{380C6F15-ABF4-46B0-94AE-7FD038459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905250"/>
            <a:ext cx="449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21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#111114</a:t>
            </a:r>
          </a:p>
        </p:txBody>
      </p:sp>
      <p:sp>
        <p:nvSpPr>
          <p:cNvPr id="11" name="swatch-rgb-0">
            <a:extLst xmlns:a="http://schemas.openxmlformats.org/drawingml/2006/main">
              <a:ext uri="{FF2B5EF4-FFF2-40B4-BE49-F238E27FC236}">
                <a16:creationId xmlns:a16="http://schemas.microsoft.com/office/drawing/2014/main" id="{3EB4C277-3743-4926-96BB-6E86CFE4A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4958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RGB 17 / 17 / 20</a:t>
            </a:r>
          </a:p>
        </p:txBody>
      </p:sp>
      <p:sp>
        <p:nvSpPr>
          <p:cNvPr id="12" name="swatch-1">
            <a:extLst xmlns:a="http://schemas.openxmlformats.org/drawingml/2006/main">
              <a:ext uri="{FF2B5EF4-FFF2-40B4-BE49-F238E27FC236}">
                <a16:creationId xmlns:a16="http://schemas.microsoft.com/office/drawing/2014/main" id="{6E074077-85EC-44E0-910B-42C6DA9A4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57500"/>
            <a:ext cx="4953000" cy="21907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1D2A38"/>
            </a:solidFill>
            <a:prstDash val="solid"/>
          </a:ln>
        </p:spPr>
      </p:sp>
      <p:sp>
        <p:nvSpPr>
          <p:cNvPr id="13" name="swatch-name-1">
            <a:extLst xmlns:a="http://schemas.openxmlformats.org/drawingml/2006/main">
              <a:ext uri="{FF2B5EF4-FFF2-40B4-BE49-F238E27FC236}">
                <a16:creationId xmlns:a16="http://schemas.microsoft.com/office/drawing/2014/main" id="{28DD4A3C-AED5-46A9-8E00-4D26FDBCF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1242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MIDNIGHT INK</a:t>
            </a:r>
          </a:p>
        </p:txBody>
      </p:sp>
      <p:sp>
        <p:nvSpPr>
          <p:cNvPr id="14" name="swatch-hex-1">
            <a:extLst xmlns:a="http://schemas.openxmlformats.org/drawingml/2006/main">
              <a:ext uri="{FF2B5EF4-FFF2-40B4-BE49-F238E27FC236}">
                <a16:creationId xmlns:a16="http://schemas.microsoft.com/office/drawing/2014/main" id="{F18C444D-0805-4B3C-A4F5-C44DD5F34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905250"/>
            <a:ext cx="449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21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#1D2A38</a:t>
            </a:r>
          </a:p>
        </p:txBody>
      </p:sp>
      <p:sp>
        <p:nvSpPr>
          <p:cNvPr id="15" name="swatch-rgb-1">
            <a:extLst xmlns:a="http://schemas.openxmlformats.org/drawingml/2006/main">
              <a:ext uri="{FF2B5EF4-FFF2-40B4-BE49-F238E27FC236}">
                <a16:creationId xmlns:a16="http://schemas.microsoft.com/office/drawing/2014/main" id="{965BAEA3-FE97-4EFC-8400-205F2C2F2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4958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RGB 29 / 42 / 56</a:t>
            </a:r>
          </a:p>
        </p:txBody>
      </p:sp>
      <p:sp>
        <p:nvSpPr>
          <p:cNvPr id="16" name="swatch-2">
            <a:extLst xmlns:a="http://schemas.openxmlformats.org/drawingml/2006/main">
              <a:ext uri="{FF2B5EF4-FFF2-40B4-BE49-F238E27FC236}">
                <a16:creationId xmlns:a16="http://schemas.microsoft.com/office/drawing/2014/main" id="{A92725E6-3FDD-4601-A55D-6DD3F78BA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2857500"/>
            <a:ext cx="4953000" cy="21907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4F0EA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7" name="swatch-name-2">
            <a:extLst xmlns:a="http://schemas.openxmlformats.org/drawingml/2006/main">
              <a:ext uri="{FF2B5EF4-FFF2-40B4-BE49-F238E27FC236}">
                <a16:creationId xmlns:a16="http://schemas.microsoft.com/office/drawing/2014/main" id="{8BA93184-780F-4FAF-B668-E6DA3BFAE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30100" y="31242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PORCELAIN</a:t>
            </a:r>
          </a:p>
        </p:txBody>
      </p:sp>
      <p:sp>
        <p:nvSpPr>
          <p:cNvPr id="18" name="swatch-hex-2">
            <a:extLst xmlns:a="http://schemas.openxmlformats.org/drawingml/2006/main">
              <a:ext uri="{FF2B5EF4-FFF2-40B4-BE49-F238E27FC236}">
                <a16:creationId xmlns:a16="http://schemas.microsoft.com/office/drawing/2014/main" id="{6FEFA319-BEE3-4118-8072-0A0F1FC1E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30100" y="3905250"/>
            <a:ext cx="449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21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#F4F0EA</a:t>
            </a:r>
          </a:p>
        </p:txBody>
      </p:sp>
      <p:sp>
        <p:nvSpPr>
          <p:cNvPr id="19" name="swatch-rgb-2">
            <a:extLst xmlns:a="http://schemas.openxmlformats.org/drawingml/2006/main">
              <a:ext uri="{FF2B5EF4-FFF2-40B4-BE49-F238E27FC236}">
                <a16:creationId xmlns:a16="http://schemas.microsoft.com/office/drawing/2014/main" id="{491940DB-2712-429A-B717-5300ED31D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30100" y="44958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RGB 244 / 240 / 234</a:t>
            </a:r>
          </a:p>
        </p:txBody>
      </p:sp>
      <p:sp>
        <p:nvSpPr>
          <p:cNvPr id="20" name="swatch-3">
            <a:extLst xmlns:a="http://schemas.openxmlformats.org/drawingml/2006/main">
              <a:ext uri="{FF2B5EF4-FFF2-40B4-BE49-F238E27FC236}">
                <a16:creationId xmlns:a16="http://schemas.microsoft.com/office/drawing/2014/main" id="{17BF4749-074B-44E7-BBCA-0D85B155D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524500"/>
            <a:ext cx="4953000" cy="21907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6C263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1" name="swatch-name-3">
            <a:extLst xmlns:a="http://schemas.openxmlformats.org/drawingml/2006/main">
              <a:ext uri="{FF2B5EF4-FFF2-40B4-BE49-F238E27FC236}">
                <a16:creationId xmlns:a16="http://schemas.microsoft.com/office/drawing/2014/main" id="{D86B2B72-791A-43F8-95B3-9D76F9B5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7912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REVEAL BORDEAUX</a:t>
            </a:r>
          </a:p>
        </p:txBody>
      </p:sp>
      <p:sp>
        <p:nvSpPr>
          <p:cNvPr id="22" name="swatch-hex-3">
            <a:extLst xmlns:a="http://schemas.openxmlformats.org/drawingml/2006/main">
              <a:ext uri="{FF2B5EF4-FFF2-40B4-BE49-F238E27FC236}">
                <a16:creationId xmlns:a16="http://schemas.microsoft.com/office/drawing/2014/main" id="{72C2DEC6-444D-44D2-8A34-ADFE49161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6572250"/>
            <a:ext cx="449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21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#6C263F</a:t>
            </a:r>
          </a:p>
        </p:txBody>
      </p:sp>
      <p:sp>
        <p:nvSpPr>
          <p:cNvPr id="23" name="swatch-rgb-3">
            <a:extLst xmlns:a="http://schemas.openxmlformats.org/drawingml/2006/main">
              <a:ext uri="{FF2B5EF4-FFF2-40B4-BE49-F238E27FC236}">
                <a16:creationId xmlns:a16="http://schemas.microsoft.com/office/drawing/2014/main" id="{D29AA9D9-623E-4FE1-8467-58A4C5B8F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71628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RGB 108 / 38 / 63</a:t>
            </a:r>
          </a:p>
        </p:txBody>
      </p:sp>
      <p:sp>
        <p:nvSpPr>
          <p:cNvPr id="24" name="swatch-4">
            <a:extLst xmlns:a="http://schemas.openxmlformats.org/drawingml/2006/main">
              <a:ext uri="{FF2B5EF4-FFF2-40B4-BE49-F238E27FC236}">
                <a16:creationId xmlns:a16="http://schemas.microsoft.com/office/drawing/2014/main" id="{CA7FE596-ACD1-4E00-BF3C-08480F9DB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524500"/>
            <a:ext cx="4953000" cy="21907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6F767D"/>
          </a:solidFill>
          <a:ln xmlns:a="http://schemas.openxmlformats.org/drawingml/2006/main" w="9525">
            <a:solidFill>
              <a:srgbClr val="6F767D"/>
            </a:solidFill>
            <a:prstDash val="solid"/>
          </a:ln>
        </p:spPr>
      </p:sp>
      <p:sp>
        <p:nvSpPr>
          <p:cNvPr id="25" name="swatch-name-4">
            <a:extLst xmlns:a="http://schemas.openxmlformats.org/drawingml/2006/main">
              <a:ext uri="{FF2B5EF4-FFF2-40B4-BE49-F238E27FC236}">
                <a16:creationId xmlns:a16="http://schemas.microsoft.com/office/drawing/2014/main" id="{597CDC87-396B-4C10-A358-5D9380392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7912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SALON SLATE</a:t>
            </a:r>
          </a:p>
        </p:txBody>
      </p:sp>
      <p:sp>
        <p:nvSpPr>
          <p:cNvPr id="26" name="swatch-hex-4">
            <a:extLst xmlns:a="http://schemas.openxmlformats.org/drawingml/2006/main">
              <a:ext uri="{FF2B5EF4-FFF2-40B4-BE49-F238E27FC236}">
                <a16:creationId xmlns:a16="http://schemas.microsoft.com/office/drawing/2014/main" id="{53599CC9-6D2A-463E-B8EB-F291D5340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6572250"/>
            <a:ext cx="449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2100" b="1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#6F767D</a:t>
            </a:r>
          </a:p>
        </p:txBody>
      </p:sp>
      <p:sp>
        <p:nvSpPr>
          <p:cNvPr id="27" name="swatch-rgb-4">
            <a:extLst xmlns:a="http://schemas.openxmlformats.org/drawingml/2006/main">
              <a:ext uri="{FF2B5EF4-FFF2-40B4-BE49-F238E27FC236}">
                <a16:creationId xmlns:a16="http://schemas.microsoft.com/office/drawing/2014/main" id="{BCDD12DD-F527-4374-A6F4-8B2BF2A60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71628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RGB 111 / 118 / 125</a:t>
            </a:r>
          </a:p>
        </p:txBody>
      </p:sp>
      <p:sp>
        <p:nvSpPr>
          <p:cNvPr id="28" name="swatch-5">
            <a:extLst xmlns:a="http://schemas.openxmlformats.org/drawingml/2006/main">
              <a:ext uri="{FF2B5EF4-FFF2-40B4-BE49-F238E27FC236}">
                <a16:creationId xmlns:a16="http://schemas.microsoft.com/office/drawing/2014/main" id="{92950F82-D1C3-437E-9B82-A7E68FC5C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5524500"/>
            <a:ext cx="4953000" cy="21907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D8D5D0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29" name="swatch-name-5">
            <a:extLst xmlns:a="http://schemas.openxmlformats.org/drawingml/2006/main">
              <a:ext uri="{FF2B5EF4-FFF2-40B4-BE49-F238E27FC236}">
                <a16:creationId xmlns:a16="http://schemas.microsoft.com/office/drawing/2014/main" id="{4EC61993-8613-4DB2-B83A-8E5C21C0C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30100" y="57912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CLEAR SILVER</a:t>
            </a:r>
          </a:p>
        </p:txBody>
      </p:sp>
      <p:sp>
        <p:nvSpPr>
          <p:cNvPr id="30" name="swatch-hex-5">
            <a:extLst xmlns:a="http://schemas.openxmlformats.org/drawingml/2006/main">
              <a:ext uri="{FF2B5EF4-FFF2-40B4-BE49-F238E27FC236}">
                <a16:creationId xmlns:a16="http://schemas.microsoft.com/office/drawing/2014/main" id="{C7ADED92-CA94-4F6B-8D64-9E2A1F30D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30100" y="6572250"/>
            <a:ext cx="449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21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#D8D5D0</a:t>
            </a:r>
          </a:p>
        </p:txBody>
      </p:sp>
      <p:sp>
        <p:nvSpPr>
          <p:cNvPr id="31" name="swatch-rgb-5">
            <a:extLst xmlns:a="http://schemas.openxmlformats.org/drawingml/2006/main">
              <a:ext uri="{FF2B5EF4-FFF2-40B4-BE49-F238E27FC236}">
                <a16:creationId xmlns:a16="http://schemas.microsoft.com/office/drawing/2014/main" id="{054082AE-9B86-442A-8FDF-D6B2FE7B4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30100" y="7162800"/>
            <a:ext cx="449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RGB 216 / 213 / 208</a:t>
            </a:r>
          </a:p>
        </p:txBody>
      </p:sp>
    </p:spTree>
    <p:extLst>
      <p:ext uri="{BB962C8B-B14F-4D97-AF65-F5344CB8AC3E}">
        <p14:creationId xmlns:p14="http://schemas.microsoft.com/office/powerpoint/2010/main" val="1364017978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brand-33">
            <a:extLst xmlns:a="http://schemas.openxmlformats.org/drawingml/2006/main">
              <a:ext uri="{FF2B5EF4-FFF2-40B4-BE49-F238E27FC236}">
                <a16:creationId xmlns:a16="http://schemas.microsoft.com/office/drawing/2014/main" id="{D4572548-D39D-4F83-8273-4F2290502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3">
            <a:extLst xmlns:a="http://schemas.openxmlformats.org/drawingml/2006/main">
              <a:ext uri="{FF2B5EF4-FFF2-40B4-BE49-F238E27FC236}">
                <a16:creationId xmlns:a16="http://schemas.microsoft.com/office/drawing/2014/main" id="{072274FA-03EA-4838-8F2A-3083FB8F3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COLOUR SYSTEM · نظام الألوان</a:t>
            </a:r>
          </a:p>
        </p:txBody>
      </p:sp>
      <p:sp>
        <p:nvSpPr>
          <p:cNvPr id="3" name="page-33">
            <a:extLst xmlns:a="http://schemas.openxmlformats.org/drawingml/2006/main">
              <a:ext uri="{FF2B5EF4-FFF2-40B4-BE49-F238E27FC236}">
                <a16:creationId xmlns:a16="http://schemas.microsoft.com/office/drawing/2014/main" id="{D7F17B5F-A31B-4382-86F8-2BC7C369D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33 / 48</a:t>
            </a:r>
          </a:p>
        </p:txBody>
      </p:sp>
      <p:sp>
        <p:nvSpPr>
          <p:cNvPr id="4" name="footer-rule-33">
            <a:extLst xmlns:a="http://schemas.openxmlformats.org/drawingml/2006/main">
              <a:ext uri="{FF2B5EF4-FFF2-40B4-BE49-F238E27FC236}">
                <a16:creationId xmlns:a16="http://schemas.microsoft.com/office/drawing/2014/main" id="{501C1DDD-EDA4-43E6-8481-27ABA4176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3">
            <a:extLst xmlns:a="http://schemas.openxmlformats.org/drawingml/2006/main">
              <a:ext uri="{FF2B5EF4-FFF2-40B4-BE49-F238E27FC236}">
                <a16:creationId xmlns:a16="http://schemas.microsoft.com/office/drawing/2014/main" id="{E0A3DFF5-B24F-4001-9E1E-039394245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Final print colour system</a:t>
            </a:r>
          </a:p>
        </p:txBody>
      </p:sp>
      <p:sp>
        <p:nvSpPr>
          <p:cNvPr id="6" name="title-rail-33">
            <a:extLst xmlns:a="http://schemas.openxmlformats.org/drawingml/2006/main">
              <a:ext uri="{FF2B5EF4-FFF2-40B4-BE49-F238E27FC236}">
                <a16:creationId xmlns:a16="http://schemas.microsoft.com/office/drawing/2014/main" id="{77783C69-F772-4ED8-A7BB-9E3A2962E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3">
            <a:extLst xmlns:a="http://schemas.openxmlformats.org/drawingml/2006/main">
              <a:ext uri="{FF2B5EF4-FFF2-40B4-BE49-F238E27FC236}">
                <a16:creationId xmlns:a16="http://schemas.microsoft.com/office/drawing/2014/main" id="{63250343-18BA-4730-8F78-9D7136D8F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نظام الطباعة النهائي</a:t>
            </a:r>
          </a:p>
        </p:txBody>
      </p:sp>
      <p:sp>
        <p:nvSpPr>
          <p:cNvPr id="8" name="print-head-0">
            <a:extLst xmlns:a="http://schemas.openxmlformats.org/drawingml/2006/main">
              <a:ext uri="{FF2B5EF4-FFF2-40B4-BE49-F238E27FC236}">
                <a16:creationId xmlns:a16="http://schemas.microsoft.com/office/drawing/2014/main" id="{6FE8BB3C-9712-49CE-985F-33F33F13D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241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COLOUR</a:t>
            </a:r>
          </a:p>
        </p:txBody>
      </p:sp>
      <p:sp>
        <p:nvSpPr>
          <p:cNvPr id="9" name="print-head-1">
            <a:extLst xmlns:a="http://schemas.openxmlformats.org/drawingml/2006/main">
              <a:ext uri="{FF2B5EF4-FFF2-40B4-BE49-F238E27FC236}">
                <a16:creationId xmlns:a16="http://schemas.microsoft.com/office/drawing/2014/main" id="{720414DD-57C7-4D9E-8342-A1C472649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72415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CMYK</a:t>
            </a:r>
          </a:p>
        </p:txBody>
      </p:sp>
      <p:sp>
        <p:nvSpPr>
          <p:cNvPr id="10" name="print-head-2">
            <a:extLst xmlns:a="http://schemas.openxmlformats.org/drawingml/2006/main">
              <a:ext uri="{FF2B5EF4-FFF2-40B4-BE49-F238E27FC236}">
                <a16:creationId xmlns:a16="http://schemas.microsoft.com/office/drawing/2014/main" id="{FD46C18B-221D-4EB7-8CBC-32FF5CB3B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72415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Lab (D50/2°/M1)</a:t>
            </a:r>
          </a:p>
        </p:txBody>
      </p:sp>
      <p:sp>
        <p:nvSpPr>
          <p:cNvPr id="11" name="print-head-3">
            <a:extLst xmlns:a="http://schemas.openxmlformats.org/drawingml/2006/main">
              <a:ext uri="{FF2B5EF4-FFF2-40B4-BE49-F238E27FC236}">
                <a16:creationId xmlns:a16="http://schemas.microsoft.com/office/drawing/2014/main" id="{F61D1FE7-01F1-4A01-8B17-C22EA1BF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724150"/>
            <a:ext cx="3476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SPOT NAME</a:t>
            </a:r>
          </a:p>
        </p:txBody>
      </p:sp>
      <p:sp>
        <p:nvSpPr>
          <p:cNvPr id="12" name="print-head-4">
            <a:extLst xmlns:a="http://schemas.openxmlformats.org/drawingml/2006/main">
              <a:ext uri="{FF2B5EF4-FFF2-40B4-BE49-F238E27FC236}">
                <a16:creationId xmlns:a16="http://schemas.microsoft.com/office/drawing/2014/main" id="{3AF69B43-B345-4303-98F8-ADA0F29D4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87375" y="2724150"/>
            <a:ext cx="3857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ACCEPTANCE</a:t>
            </a:r>
          </a:p>
        </p:txBody>
      </p:sp>
      <p:sp>
        <p:nvSpPr>
          <p:cNvPr id="13" name="print-row-0">
            <a:extLst xmlns:a="http://schemas.openxmlformats.org/drawingml/2006/main">
              <a:ext uri="{FF2B5EF4-FFF2-40B4-BE49-F238E27FC236}">
                <a16:creationId xmlns:a16="http://schemas.microsoft.com/office/drawing/2014/main" id="{435F30D1-D695-4F84-AEFD-3463CC2A3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62300"/>
            <a:ext cx="1600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3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rint-0-0">
            <a:extLst xmlns:a="http://schemas.openxmlformats.org/drawingml/2006/main">
              <a:ext uri="{FF2B5EF4-FFF2-40B4-BE49-F238E27FC236}">
                <a16:creationId xmlns:a16="http://schemas.microsoft.com/office/drawing/2014/main" id="{9A4CE97B-BD3F-443E-BFE6-718C5E81A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14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Obsidian</a:t>
            </a:r>
          </a:p>
        </p:txBody>
      </p:sp>
      <p:sp>
        <p:nvSpPr>
          <p:cNvPr id="15" name="print-0-1">
            <a:extLst xmlns:a="http://schemas.openxmlformats.org/drawingml/2006/main">
              <a:ext uri="{FF2B5EF4-FFF2-40B4-BE49-F238E27FC236}">
                <a16:creationId xmlns:a16="http://schemas.microsoft.com/office/drawing/2014/main" id="{9576A70E-A0EF-431E-BEFC-8830AD4D1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3147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76/65/47/88</a:t>
            </a:r>
          </a:p>
        </p:txBody>
      </p:sp>
      <p:sp>
        <p:nvSpPr>
          <p:cNvPr id="16" name="print-0-2">
            <a:extLst xmlns:a="http://schemas.openxmlformats.org/drawingml/2006/main">
              <a:ext uri="{FF2B5EF4-FFF2-40B4-BE49-F238E27FC236}">
                <a16:creationId xmlns:a16="http://schemas.microsoft.com/office/drawing/2014/main" id="{28F2D4D5-1900-4075-9D35-71FA2025F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3147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5.14 / 0.48 / -1.74</a:t>
            </a:r>
          </a:p>
        </p:txBody>
      </p:sp>
      <p:sp>
        <p:nvSpPr>
          <p:cNvPr id="17" name="print-0-3">
            <a:extLst xmlns:a="http://schemas.openxmlformats.org/drawingml/2006/main">
              <a:ext uri="{FF2B5EF4-FFF2-40B4-BE49-F238E27FC236}">
                <a16:creationId xmlns:a16="http://schemas.microsoft.com/office/drawing/2014/main" id="{C9F8787B-CBBD-4C26-8133-A5FB07FC5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314700"/>
            <a:ext cx="3381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ETV-OBSIDIAN-SPOT</a:t>
            </a:r>
          </a:p>
        </p:txBody>
      </p:sp>
      <p:sp>
        <p:nvSpPr>
          <p:cNvPr id="18" name="print-0-4">
            <a:extLst xmlns:a="http://schemas.openxmlformats.org/drawingml/2006/main">
              <a:ext uri="{FF2B5EF4-FFF2-40B4-BE49-F238E27FC236}">
                <a16:creationId xmlns:a16="http://schemas.microsoft.com/office/drawing/2014/main" id="{C07EA325-9091-4090-9C29-312D6575D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87375" y="3314700"/>
            <a:ext cx="3762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ΔE00 ≤ 2.0</a:t>
            </a:r>
          </a:p>
        </p:txBody>
      </p:sp>
      <p:sp>
        <p:nvSpPr>
          <p:cNvPr id="19" name="print-row-1">
            <a:extLst xmlns:a="http://schemas.openxmlformats.org/drawingml/2006/main">
              <a:ext uri="{FF2B5EF4-FFF2-40B4-BE49-F238E27FC236}">
                <a16:creationId xmlns:a16="http://schemas.microsoft.com/office/drawing/2014/main" id="{E749F17F-1466-4830-BCF1-061980DF9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05250"/>
            <a:ext cx="1600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print-1-0">
            <a:extLst xmlns:a="http://schemas.openxmlformats.org/drawingml/2006/main">
              <a:ext uri="{FF2B5EF4-FFF2-40B4-BE49-F238E27FC236}">
                <a16:creationId xmlns:a16="http://schemas.microsoft.com/office/drawing/2014/main" id="{3037534B-FE8F-4DA7-A5A4-6BFE35C84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576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Porcelain</a:t>
            </a:r>
          </a:p>
        </p:txBody>
      </p:sp>
      <p:sp>
        <p:nvSpPr>
          <p:cNvPr id="21" name="print-1-1">
            <a:extLst xmlns:a="http://schemas.openxmlformats.org/drawingml/2006/main">
              <a:ext uri="{FF2B5EF4-FFF2-40B4-BE49-F238E27FC236}">
                <a16:creationId xmlns:a16="http://schemas.microsoft.com/office/drawing/2014/main" id="{16A9509A-7AE5-49C0-8257-76C3E9813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0576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5/5/7/0</a:t>
            </a:r>
          </a:p>
        </p:txBody>
      </p:sp>
      <p:sp>
        <p:nvSpPr>
          <p:cNvPr id="22" name="print-1-2">
            <a:extLst xmlns:a="http://schemas.openxmlformats.org/drawingml/2006/main">
              <a:ext uri="{FF2B5EF4-FFF2-40B4-BE49-F238E27FC236}">
                <a16:creationId xmlns:a16="http://schemas.microsoft.com/office/drawing/2014/main" id="{71E25292-50A6-46CA-BCFB-3D226EBA5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0576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94.99 / 0.62 / 3.41</a:t>
            </a:r>
          </a:p>
        </p:txBody>
      </p:sp>
      <p:sp>
        <p:nvSpPr>
          <p:cNvPr id="23" name="print-1-3">
            <a:extLst xmlns:a="http://schemas.openxmlformats.org/drawingml/2006/main">
              <a:ext uri="{FF2B5EF4-FFF2-40B4-BE49-F238E27FC236}">
                <a16:creationId xmlns:a16="http://schemas.microsoft.com/office/drawing/2014/main" id="{B6B4FBC3-5720-4A7E-BCFF-959A8B2C3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057650"/>
            <a:ext cx="3381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ETV-PORCELAIN-SPOT</a:t>
            </a:r>
          </a:p>
        </p:txBody>
      </p:sp>
      <p:sp>
        <p:nvSpPr>
          <p:cNvPr id="24" name="print-1-4">
            <a:extLst xmlns:a="http://schemas.openxmlformats.org/drawingml/2006/main">
              <a:ext uri="{FF2B5EF4-FFF2-40B4-BE49-F238E27FC236}">
                <a16:creationId xmlns:a16="http://schemas.microsoft.com/office/drawing/2014/main" id="{294C5312-52D5-43AB-A6F5-FD7E85D3A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87375" y="4057650"/>
            <a:ext cx="3762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ΔE00 ≤ 2.0</a:t>
            </a:r>
          </a:p>
        </p:txBody>
      </p:sp>
      <p:sp>
        <p:nvSpPr>
          <p:cNvPr id="25" name="print-row-2">
            <a:extLst xmlns:a="http://schemas.openxmlformats.org/drawingml/2006/main">
              <a:ext uri="{FF2B5EF4-FFF2-40B4-BE49-F238E27FC236}">
                <a16:creationId xmlns:a16="http://schemas.microsoft.com/office/drawing/2014/main" id="{BDE921A7-D113-46CE-952D-FDEF3E3FF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48200"/>
            <a:ext cx="1600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3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print-2-0">
            <a:extLst xmlns:a="http://schemas.openxmlformats.org/drawingml/2006/main">
              <a:ext uri="{FF2B5EF4-FFF2-40B4-BE49-F238E27FC236}">
                <a16:creationId xmlns:a16="http://schemas.microsoft.com/office/drawing/2014/main" id="{E2A498DD-1DA2-4708-8165-3FD9004DA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006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Reveal Bordeaux</a:t>
            </a:r>
          </a:p>
        </p:txBody>
      </p:sp>
      <p:sp>
        <p:nvSpPr>
          <p:cNvPr id="27" name="print-2-1">
            <a:extLst xmlns:a="http://schemas.openxmlformats.org/drawingml/2006/main">
              <a:ext uri="{FF2B5EF4-FFF2-40B4-BE49-F238E27FC236}">
                <a16:creationId xmlns:a16="http://schemas.microsoft.com/office/drawing/2014/main" id="{D0F68225-93FE-4A35-9B8C-BD867ECE4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8006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31/84/35/51</a:t>
            </a:r>
          </a:p>
        </p:txBody>
      </p:sp>
      <p:sp>
        <p:nvSpPr>
          <p:cNvPr id="28" name="print-2-2">
            <a:extLst xmlns:a="http://schemas.openxmlformats.org/drawingml/2006/main">
              <a:ext uri="{FF2B5EF4-FFF2-40B4-BE49-F238E27FC236}">
                <a16:creationId xmlns:a16="http://schemas.microsoft.com/office/drawing/2014/main" id="{DF9768EC-E31A-4416-9FED-6F80EBE75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8006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26.81 / 33.51 / 1.22</a:t>
            </a:r>
          </a:p>
        </p:txBody>
      </p:sp>
      <p:sp>
        <p:nvSpPr>
          <p:cNvPr id="29" name="print-2-3">
            <a:extLst xmlns:a="http://schemas.openxmlformats.org/drawingml/2006/main">
              <a:ext uri="{FF2B5EF4-FFF2-40B4-BE49-F238E27FC236}">
                <a16:creationId xmlns:a16="http://schemas.microsoft.com/office/drawing/2014/main" id="{2D6AE824-7BB3-46EE-B8F3-1E700D7B6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800600"/>
            <a:ext cx="3381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ETV-BORDEAUX-SPOT</a:t>
            </a:r>
          </a:p>
        </p:txBody>
      </p:sp>
      <p:sp>
        <p:nvSpPr>
          <p:cNvPr id="30" name="print-2-4">
            <a:extLst xmlns:a="http://schemas.openxmlformats.org/drawingml/2006/main">
              <a:ext uri="{FF2B5EF4-FFF2-40B4-BE49-F238E27FC236}">
                <a16:creationId xmlns:a16="http://schemas.microsoft.com/office/drawing/2014/main" id="{8791DE84-9568-423C-A42F-99AF1C6BA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87375" y="4800600"/>
            <a:ext cx="3762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ΔE00 ≤ 2.0</a:t>
            </a:r>
          </a:p>
        </p:txBody>
      </p:sp>
      <p:sp>
        <p:nvSpPr>
          <p:cNvPr id="31" name="print-row-3">
            <a:extLst xmlns:a="http://schemas.openxmlformats.org/drawingml/2006/main">
              <a:ext uri="{FF2B5EF4-FFF2-40B4-BE49-F238E27FC236}">
                <a16:creationId xmlns:a16="http://schemas.microsoft.com/office/drawing/2014/main" id="{BC07444C-6339-4462-AF9F-9C565FB70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91150"/>
            <a:ext cx="1600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print-3-0">
            <a:extLst xmlns:a="http://schemas.openxmlformats.org/drawingml/2006/main">
              <a:ext uri="{FF2B5EF4-FFF2-40B4-BE49-F238E27FC236}">
                <a16:creationId xmlns:a16="http://schemas.microsoft.com/office/drawing/2014/main" id="{99868B18-DA6F-4C8B-B17B-B1322F880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543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Midnight Ink</a:t>
            </a:r>
          </a:p>
        </p:txBody>
      </p:sp>
      <p:sp>
        <p:nvSpPr>
          <p:cNvPr id="33" name="print-3-1">
            <a:extLst xmlns:a="http://schemas.openxmlformats.org/drawingml/2006/main">
              <a:ext uri="{FF2B5EF4-FFF2-40B4-BE49-F238E27FC236}">
                <a16:creationId xmlns:a16="http://schemas.microsoft.com/office/drawing/2014/main" id="{4B193520-B7BB-4173-ADD5-729FF3C3D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5435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79/59/34/69</a:t>
            </a:r>
          </a:p>
        </p:txBody>
      </p:sp>
      <p:sp>
        <p:nvSpPr>
          <p:cNvPr id="34" name="print-3-2">
            <a:extLst xmlns:a="http://schemas.openxmlformats.org/drawingml/2006/main">
              <a:ext uri="{FF2B5EF4-FFF2-40B4-BE49-F238E27FC236}">
                <a16:creationId xmlns:a16="http://schemas.microsoft.com/office/drawing/2014/main" id="{AA160627-6BF1-4892-8AD0-FBAAD253E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5435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16.37 / -2.30 / -10.93</a:t>
            </a:r>
          </a:p>
        </p:txBody>
      </p:sp>
      <p:sp>
        <p:nvSpPr>
          <p:cNvPr id="35" name="print-3-3">
            <a:extLst xmlns:a="http://schemas.openxmlformats.org/drawingml/2006/main">
              <a:ext uri="{FF2B5EF4-FFF2-40B4-BE49-F238E27FC236}">
                <a16:creationId xmlns:a16="http://schemas.microsoft.com/office/drawing/2014/main" id="{47192150-ECAF-4F96-A151-72965749F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543550"/>
            <a:ext cx="3381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ETV-MIDNIGHT-SPOT</a:t>
            </a:r>
          </a:p>
        </p:txBody>
      </p:sp>
      <p:sp>
        <p:nvSpPr>
          <p:cNvPr id="36" name="print-3-4">
            <a:extLst xmlns:a="http://schemas.openxmlformats.org/drawingml/2006/main">
              <a:ext uri="{FF2B5EF4-FFF2-40B4-BE49-F238E27FC236}">
                <a16:creationId xmlns:a16="http://schemas.microsoft.com/office/drawing/2014/main" id="{E9682A1E-CC4C-4DC4-8AD1-5BDA34B3A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87375" y="5543550"/>
            <a:ext cx="3762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ΔE00 ≤ 3.0</a:t>
            </a:r>
          </a:p>
        </p:txBody>
      </p:sp>
      <p:sp>
        <p:nvSpPr>
          <p:cNvPr id="37" name="print-row-4">
            <a:extLst xmlns:a="http://schemas.openxmlformats.org/drawingml/2006/main">
              <a:ext uri="{FF2B5EF4-FFF2-40B4-BE49-F238E27FC236}">
                <a16:creationId xmlns:a16="http://schemas.microsoft.com/office/drawing/2014/main" id="{83778A98-AF43-440B-B82D-65EF194C7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134100"/>
            <a:ext cx="1600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3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print-4-0">
            <a:extLst xmlns:a="http://schemas.openxmlformats.org/drawingml/2006/main">
              <a:ext uri="{FF2B5EF4-FFF2-40B4-BE49-F238E27FC236}">
                <a16:creationId xmlns:a16="http://schemas.microsoft.com/office/drawing/2014/main" id="{36BFBB41-E533-40CD-B5C8-D37F44CC1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2865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Salon Slate</a:t>
            </a:r>
          </a:p>
        </p:txBody>
      </p:sp>
      <p:sp>
        <p:nvSpPr>
          <p:cNvPr id="39" name="print-4-1">
            <a:extLst xmlns:a="http://schemas.openxmlformats.org/drawingml/2006/main">
              <a:ext uri="{FF2B5EF4-FFF2-40B4-BE49-F238E27FC236}">
                <a16:creationId xmlns:a16="http://schemas.microsoft.com/office/drawing/2014/main" id="{23D65C1C-3265-4277-AECF-6851C9FC3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62865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51/39/31/26</a:t>
            </a:r>
          </a:p>
        </p:txBody>
      </p:sp>
      <p:sp>
        <p:nvSpPr>
          <p:cNvPr id="40" name="print-4-2">
            <a:extLst xmlns:a="http://schemas.openxmlformats.org/drawingml/2006/main">
              <a:ext uri="{FF2B5EF4-FFF2-40B4-BE49-F238E27FC236}">
                <a16:creationId xmlns:a16="http://schemas.microsoft.com/office/drawing/2014/main" id="{AA813921-33A2-45DC-B58E-9BDC5315F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865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49.21 / -1.59 / -4.81</a:t>
            </a:r>
          </a:p>
        </p:txBody>
      </p:sp>
      <p:sp>
        <p:nvSpPr>
          <p:cNvPr id="41" name="print-4-3">
            <a:extLst xmlns:a="http://schemas.openxmlformats.org/drawingml/2006/main">
              <a:ext uri="{FF2B5EF4-FFF2-40B4-BE49-F238E27FC236}">
                <a16:creationId xmlns:a16="http://schemas.microsoft.com/office/drawing/2014/main" id="{8C12B25C-3697-4596-A110-1453DABF8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6286500"/>
            <a:ext cx="3381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ETV-SLATE-SPOT</a:t>
            </a:r>
          </a:p>
        </p:txBody>
      </p:sp>
      <p:sp>
        <p:nvSpPr>
          <p:cNvPr id="42" name="print-4-4">
            <a:extLst xmlns:a="http://schemas.openxmlformats.org/drawingml/2006/main">
              <a:ext uri="{FF2B5EF4-FFF2-40B4-BE49-F238E27FC236}">
                <a16:creationId xmlns:a16="http://schemas.microsoft.com/office/drawing/2014/main" id="{A56F7E4C-1959-46E9-AB96-BBF3C27EF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87375" y="6286500"/>
            <a:ext cx="3762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ΔE00 ≤ 3.0</a:t>
            </a:r>
          </a:p>
        </p:txBody>
      </p:sp>
      <p:sp>
        <p:nvSpPr>
          <p:cNvPr id="43" name="print-row-5">
            <a:extLst xmlns:a="http://schemas.openxmlformats.org/drawingml/2006/main">
              <a:ext uri="{FF2B5EF4-FFF2-40B4-BE49-F238E27FC236}">
                <a16:creationId xmlns:a16="http://schemas.microsoft.com/office/drawing/2014/main" id="{BCEE5FAB-8592-41E6-8862-FC136774F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877050"/>
            <a:ext cx="1600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print-5-0">
            <a:extLst xmlns:a="http://schemas.openxmlformats.org/drawingml/2006/main">
              <a:ext uri="{FF2B5EF4-FFF2-40B4-BE49-F238E27FC236}">
                <a16:creationId xmlns:a16="http://schemas.microsoft.com/office/drawing/2014/main" id="{8F439311-79EE-408B-A041-9CAB3E483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0294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Clear Silver</a:t>
            </a:r>
          </a:p>
        </p:txBody>
      </p:sp>
      <p:sp>
        <p:nvSpPr>
          <p:cNvPr id="45" name="print-5-1">
            <a:extLst xmlns:a="http://schemas.openxmlformats.org/drawingml/2006/main">
              <a:ext uri="{FF2B5EF4-FFF2-40B4-BE49-F238E27FC236}">
                <a16:creationId xmlns:a16="http://schemas.microsoft.com/office/drawing/2014/main" id="{CE1E2817-C6DB-4C24-9F98-C9F1097D4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70294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16/13/15/1</a:t>
            </a:r>
          </a:p>
        </p:txBody>
      </p:sp>
      <p:sp>
        <p:nvSpPr>
          <p:cNvPr id="46" name="print-5-2">
            <a:extLst xmlns:a="http://schemas.openxmlformats.org/drawingml/2006/main">
              <a:ext uri="{FF2B5EF4-FFF2-40B4-BE49-F238E27FC236}">
                <a16:creationId xmlns:a16="http://schemas.microsoft.com/office/drawing/2014/main" id="{133F14FB-4425-4E92-B3DF-92CBC8FC4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70294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85.40 / 0.40 / 2.86</a:t>
            </a:r>
          </a:p>
        </p:txBody>
      </p:sp>
      <p:sp>
        <p:nvSpPr>
          <p:cNvPr id="47" name="print-5-3">
            <a:extLst xmlns:a="http://schemas.openxmlformats.org/drawingml/2006/main">
              <a:ext uri="{FF2B5EF4-FFF2-40B4-BE49-F238E27FC236}">
                <a16:creationId xmlns:a16="http://schemas.microsoft.com/office/drawing/2014/main" id="{5D15A5E2-EF12-43DC-9A09-3C7D95DC8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7029450"/>
            <a:ext cx="3381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12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ETV-SILVER-SPOT</a:t>
            </a:r>
          </a:p>
        </p:txBody>
      </p:sp>
      <p:sp>
        <p:nvSpPr>
          <p:cNvPr id="48" name="print-5-4">
            <a:extLst xmlns:a="http://schemas.openxmlformats.org/drawingml/2006/main">
              <a:ext uri="{FF2B5EF4-FFF2-40B4-BE49-F238E27FC236}">
                <a16:creationId xmlns:a16="http://schemas.microsoft.com/office/drawing/2014/main" id="{C7986A8C-0D1C-402D-B3D9-AF18B98AD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87375" y="7029450"/>
            <a:ext cx="3762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75" b="0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ΔE00 ≤ 3.0</a:t>
            </a:r>
          </a:p>
        </p:txBody>
      </p:sp>
      <p:sp>
        <p:nvSpPr>
          <p:cNvPr id="49" name="print-standard-en">
            <a:extLst xmlns:a="http://schemas.openxmlformats.org/drawingml/2006/main">
              <a:ext uri="{FF2B5EF4-FFF2-40B4-BE49-F238E27FC236}">
                <a16:creationId xmlns:a16="http://schemas.microsoft.com/office/drawing/2014/main" id="{4DB395F1-0564-476B-89FA-95C64237A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020050"/>
            <a:ext cx="990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7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PSO Coated v3 / FOGRA51 · ISO 12647-2:2013 · PDF/X-4 · 300% TAC · Output Intent required</a:t>
            </a:r>
          </a:p>
        </p:txBody>
      </p:sp>
      <p:sp>
        <p:nvSpPr>
          <p:cNvPr id="50" name="print-standard-ar">
            <a:extLst xmlns:a="http://schemas.openxmlformats.org/drawingml/2006/main">
              <a:ext uri="{FF2B5EF4-FFF2-40B4-BE49-F238E27FC236}">
                <a16:creationId xmlns:a16="http://schemas.microsoft.com/office/drawing/2014/main" id="{1E31753E-ECE1-4695-9B56-0CC422468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7886700"/>
            <a:ext cx="647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5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5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القيم نهائية؛ البروفة للتحقق من التنفيذ فقط، وليست لإعادة اختيار اللون.</a:t>
            </a:r>
          </a:p>
        </p:txBody>
      </p:sp>
    </p:spTree>
    <p:extLst>
      <p:ext uri="{BB962C8B-B14F-4D97-AF65-F5344CB8AC3E}">
        <p14:creationId xmlns:p14="http://schemas.microsoft.com/office/powerpoint/2010/main" val="553818176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brand-34">
            <a:extLst xmlns:a="http://schemas.openxmlformats.org/drawingml/2006/main">
              <a:ext uri="{FF2B5EF4-FFF2-40B4-BE49-F238E27FC236}">
                <a16:creationId xmlns:a16="http://schemas.microsoft.com/office/drawing/2014/main" id="{D91278CA-499D-42CE-AA2C-B63B19F8E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4">
            <a:extLst xmlns:a="http://schemas.openxmlformats.org/drawingml/2006/main">
              <a:ext uri="{FF2B5EF4-FFF2-40B4-BE49-F238E27FC236}">
                <a16:creationId xmlns:a16="http://schemas.microsoft.com/office/drawing/2014/main" id="{505A11D1-6841-4E1E-AAEE-913184DF9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COLOUR SYSTEM · نظام الألوان</a:t>
            </a:r>
          </a:p>
        </p:txBody>
      </p:sp>
      <p:sp>
        <p:nvSpPr>
          <p:cNvPr id="3" name="page-34">
            <a:extLst xmlns:a="http://schemas.openxmlformats.org/drawingml/2006/main">
              <a:ext uri="{FF2B5EF4-FFF2-40B4-BE49-F238E27FC236}">
                <a16:creationId xmlns:a16="http://schemas.microsoft.com/office/drawing/2014/main" id="{34AEA00B-DD64-46C6-9249-0B4EEE1B3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34 / 48</a:t>
            </a:r>
          </a:p>
        </p:txBody>
      </p:sp>
      <p:sp>
        <p:nvSpPr>
          <p:cNvPr id="4" name="footer-rule-34">
            <a:extLst xmlns:a="http://schemas.openxmlformats.org/drawingml/2006/main">
              <a:ext uri="{FF2B5EF4-FFF2-40B4-BE49-F238E27FC236}">
                <a16:creationId xmlns:a16="http://schemas.microsoft.com/office/drawing/2014/main" id="{AA4D237A-9575-4AB9-8458-C7EBDDB7D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4">
            <a:extLst xmlns:a="http://schemas.openxmlformats.org/drawingml/2006/main">
              <a:ext uri="{FF2B5EF4-FFF2-40B4-BE49-F238E27FC236}">
                <a16:creationId xmlns:a16="http://schemas.microsoft.com/office/drawing/2014/main" id="{2E9DE2FB-F89B-466D-8424-816B3528E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Accessibility and product shades</a:t>
            </a:r>
          </a:p>
        </p:txBody>
      </p:sp>
      <p:sp>
        <p:nvSpPr>
          <p:cNvPr id="6" name="title-rail-34">
            <a:extLst xmlns:a="http://schemas.openxmlformats.org/drawingml/2006/main">
              <a:ext uri="{FF2B5EF4-FFF2-40B4-BE49-F238E27FC236}">
                <a16:creationId xmlns:a16="http://schemas.microsoft.com/office/drawing/2014/main" id="{FEEC1F06-4A8F-4C82-A22D-06870EDB4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4">
            <a:extLst xmlns:a="http://schemas.openxmlformats.org/drawingml/2006/main">
              <a:ext uri="{FF2B5EF4-FFF2-40B4-BE49-F238E27FC236}">
                <a16:creationId xmlns:a16="http://schemas.microsoft.com/office/drawing/2014/main" id="{859AB0AE-779E-4453-9017-BCF91443C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التباين ودرجات المنتجات</a:t>
            </a:r>
          </a:p>
        </p:txBody>
      </p:sp>
      <p:sp>
        <p:nvSpPr>
          <p:cNvPr id="8" name="ratio-name-0">
            <a:extLst xmlns:a="http://schemas.openxmlformats.org/drawingml/2006/main">
              <a:ext uri="{FF2B5EF4-FFF2-40B4-BE49-F238E27FC236}">
                <a16:creationId xmlns:a16="http://schemas.microsoft.com/office/drawing/2014/main" id="{5CDD8ACB-B605-439E-A494-799AA2F6E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Obsidian / Porcelain</a:t>
            </a:r>
          </a:p>
        </p:txBody>
      </p:sp>
      <p:sp>
        <p:nvSpPr>
          <p:cNvPr id="9" name="ratio-value-0">
            <a:extLst xmlns:a="http://schemas.openxmlformats.org/drawingml/2006/main">
              <a:ext uri="{FF2B5EF4-FFF2-40B4-BE49-F238E27FC236}">
                <a16:creationId xmlns:a16="http://schemas.microsoft.com/office/drawing/2014/main" id="{DF3C5053-6D1E-4985-B198-DDDE8D76F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81940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22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16.60:1</a:t>
            </a:r>
          </a:p>
        </p:txBody>
      </p:sp>
      <p:sp>
        <p:nvSpPr>
          <p:cNvPr id="10" name="ratio-rule-0">
            <a:extLst xmlns:a="http://schemas.openxmlformats.org/drawingml/2006/main">
              <a:ext uri="{FF2B5EF4-FFF2-40B4-BE49-F238E27FC236}">
                <a16:creationId xmlns:a16="http://schemas.microsoft.com/office/drawing/2014/main" id="{A367B45C-6F95-4CD4-AE5E-F7A9CBA2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48050"/>
            <a:ext cx="752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atio-name-1">
            <a:extLst xmlns:a="http://schemas.openxmlformats.org/drawingml/2006/main">
              <a:ext uri="{FF2B5EF4-FFF2-40B4-BE49-F238E27FC236}">
                <a16:creationId xmlns:a16="http://schemas.microsoft.com/office/drawing/2014/main" id="{65767042-9CD1-4AB2-BE34-499BE9444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624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Midnight / Porcelain</a:t>
            </a:r>
          </a:p>
        </p:txBody>
      </p:sp>
      <p:sp>
        <p:nvSpPr>
          <p:cNvPr id="12" name="ratio-value-1">
            <a:extLst xmlns:a="http://schemas.openxmlformats.org/drawingml/2006/main">
              <a:ext uri="{FF2B5EF4-FFF2-40B4-BE49-F238E27FC236}">
                <a16:creationId xmlns:a16="http://schemas.microsoft.com/office/drawing/2014/main" id="{EB69C9A8-FFB9-4B7D-9247-13C61DCF0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92430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22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12.84:1</a:t>
            </a:r>
          </a:p>
        </p:txBody>
      </p:sp>
      <p:sp>
        <p:nvSpPr>
          <p:cNvPr id="13" name="ratio-rule-1">
            <a:extLst xmlns:a="http://schemas.openxmlformats.org/drawingml/2006/main">
              <a:ext uri="{FF2B5EF4-FFF2-40B4-BE49-F238E27FC236}">
                <a16:creationId xmlns:a16="http://schemas.microsoft.com/office/drawing/2014/main" id="{E23B2F7E-36AE-46CE-BC5D-27C0D5298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52950"/>
            <a:ext cx="752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ratio-name-2">
            <a:extLst xmlns:a="http://schemas.openxmlformats.org/drawingml/2006/main">
              <a:ext uri="{FF2B5EF4-FFF2-40B4-BE49-F238E27FC236}">
                <a16:creationId xmlns:a16="http://schemas.microsoft.com/office/drawing/2014/main" id="{EF839049-8665-4DC2-8341-519FB06CE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673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Bordeaux / Porcelain</a:t>
            </a:r>
          </a:p>
        </p:txBody>
      </p:sp>
      <p:sp>
        <p:nvSpPr>
          <p:cNvPr id="15" name="ratio-value-2">
            <a:extLst xmlns:a="http://schemas.openxmlformats.org/drawingml/2006/main">
              <a:ext uri="{FF2B5EF4-FFF2-40B4-BE49-F238E27FC236}">
                <a16:creationId xmlns:a16="http://schemas.microsoft.com/office/drawing/2014/main" id="{8A359BDB-8B72-4636-B191-CD66DDD03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02920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22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9.31:1</a:t>
            </a:r>
          </a:p>
        </p:txBody>
      </p:sp>
      <p:sp>
        <p:nvSpPr>
          <p:cNvPr id="16" name="ratio-rule-2">
            <a:extLst xmlns:a="http://schemas.openxmlformats.org/drawingml/2006/main">
              <a:ext uri="{FF2B5EF4-FFF2-40B4-BE49-F238E27FC236}">
                <a16:creationId xmlns:a16="http://schemas.microsoft.com/office/drawing/2014/main" id="{448FD591-E790-49C1-8976-9E9799842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657850"/>
            <a:ext cx="752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ratio-name-3">
            <a:extLst xmlns:a="http://schemas.openxmlformats.org/drawingml/2006/main">
              <a:ext uri="{FF2B5EF4-FFF2-40B4-BE49-F238E27FC236}">
                <a16:creationId xmlns:a16="http://schemas.microsoft.com/office/drawing/2014/main" id="{89E7B86E-38BB-4A31-B4C1-5385B0368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1722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Slate / Porcelain</a:t>
            </a:r>
          </a:p>
        </p:txBody>
      </p:sp>
      <p:sp>
        <p:nvSpPr>
          <p:cNvPr id="18" name="ratio-value-3">
            <a:extLst xmlns:a="http://schemas.openxmlformats.org/drawingml/2006/main">
              <a:ext uri="{FF2B5EF4-FFF2-40B4-BE49-F238E27FC236}">
                <a16:creationId xmlns:a16="http://schemas.microsoft.com/office/drawing/2014/main" id="{DCA51B74-F99E-4436-8EBE-9EC098E28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613410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A03245"/>
                </a:solidFill>
                <a:latin typeface="Montserrat"/>
                <a:ea typeface="Montserrat"/>
                <a:cs typeface="Montserrat"/>
              </a:defRPr>
            </a:pPr>
            <a:r>
              <a:rPr sz="2250" b="1">
                <a:solidFill>
                  <a:srgbClr val="A03245"/>
                </a:solidFill>
                <a:latin typeface="Montserrat"/>
                <a:ea typeface="Montserrat"/>
                <a:cs typeface="Montserrat"/>
              </a:rPr>
              <a:t>4.05:1</a:t>
            </a:r>
          </a:p>
        </p:txBody>
      </p:sp>
      <p:sp>
        <p:nvSpPr>
          <p:cNvPr id="19" name="ratio-rule-3">
            <a:extLst xmlns:a="http://schemas.openxmlformats.org/drawingml/2006/main">
              <a:ext uri="{FF2B5EF4-FFF2-40B4-BE49-F238E27FC236}">
                <a16:creationId xmlns:a16="http://schemas.microsoft.com/office/drawing/2014/main" id="{6B8158B9-ABA2-4C41-8C02-FA3598E1D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762750"/>
            <a:ext cx="752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de-rule-ar">
            <a:extLst xmlns:a="http://schemas.openxmlformats.org/drawingml/2006/main">
              <a:ext uri="{FF2B5EF4-FFF2-40B4-BE49-F238E27FC236}">
                <a16:creationId xmlns:a16="http://schemas.microsoft.com/office/drawing/2014/main" id="{605A5972-C16A-48C5-AE01-E90D57C5E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952750"/>
            <a:ext cx="7429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25000"/>
              </a:lnSpc>
              <a:buNone/>
              <a:defRPr sz="21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ألوان الهوية ثابتة، بينما تتحرك درجات Gel Polish داخل إطارها. لا يستخدم اللون وحده للتعريف؛ يظهر الاسم والكود وعائلة المنتج.</a:t>
            </a:r>
          </a:p>
        </p:txBody>
      </p:sp>
      <p:sp>
        <p:nvSpPr>
          <p:cNvPr id="21" name="shade-rule-en">
            <a:extLst xmlns:a="http://schemas.openxmlformats.org/drawingml/2006/main">
              <a:ext uri="{FF2B5EF4-FFF2-40B4-BE49-F238E27FC236}">
                <a16:creationId xmlns:a16="http://schemas.microsoft.com/office/drawing/2014/main" id="{D6BB05B3-C4A1-406E-8F14-F92FDE833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524500"/>
            <a:ext cx="7429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7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Brand colours remain stable while Gel Polish shades evolve within the system. Colour never identifies a product alone; name, code and family remain visible.</a:t>
            </a:r>
          </a:p>
        </p:txBody>
      </p:sp>
      <p:sp>
        <p:nvSpPr>
          <p:cNvPr id="22" name="status-34">
            <a:extLst xmlns:a="http://schemas.openxmlformats.org/drawingml/2006/main">
              <a:ext uri="{FF2B5EF4-FFF2-40B4-BE49-F238E27FC236}">
                <a16:creationId xmlns:a16="http://schemas.microsoft.com/office/drawing/2014/main" id="{6544A676-0C6F-4425-9C71-D47C62473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3" name="status-en-34">
            <a:extLst xmlns:a="http://schemas.openxmlformats.org/drawingml/2006/main">
              <a:ext uri="{FF2B5EF4-FFF2-40B4-BE49-F238E27FC236}">
                <a16:creationId xmlns:a16="http://schemas.microsoft.com/office/drawing/2014/main" id="{7CA0276C-EBFD-4532-9489-F2DA51B35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Do not use Slate on Porcelain for small digital text.</a:t>
            </a:r>
          </a:p>
        </p:txBody>
      </p:sp>
      <p:sp>
        <p:nvSpPr>
          <p:cNvPr id="24" name="status-ar-34">
            <a:extLst xmlns:a="http://schemas.openxmlformats.org/drawingml/2006/main">
              <a:ext uri="{FF2B5EF4-FFF2-40B4-BE49-F238E27FC236}">
                <a16:creationId xmlns:a16="http://schemas.microsoft.com/office/drawing/2014/main" id="{13472D87-8FC0-407C-930D-056B6C3B4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تستخدم Slate على Porcelain للنصوص الرقمية الصغيرة.</a:t>
            </a:r>
          </a:p>
        </p:txBody>
      </p:sp>
    </p:spTree>
    <p:extLst>
      <p:ext uri="{BB962C8B-B14F-4D97-AF65-F5344CB8AC3E}">
        <p14:creationId xmlns:p14="http://schemas.microsoft.com/office/powerpoint/2010/main" val="1938299398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brand-35">
            <a:extLst xmlns:a="http://schemas.openxmlformats.org/drawingml/2006/main">
              <a:ext uri="{FF2B5EF4-FFF2-40B4-BE49-F238E27FC236}">
                <a16:creationId xmlns:a16="http://schemas.microsoft.com/office/drawing/2014/main" id="{8A9A7E66-D02A-482C-8427-A97A1178E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5">
            <a:extLst xmlns:a="http://schemas.openxmlformats.org/drawingml/2006/main">
              <a:ext uri="{FF2B5EF4-FFF2-40B4-BE49-F238E27FC236}">
                <a16:creationId xmlns:a16="http://schemas.microsoft.com/office/drawing/2014/main" id="{DA94C31D-75B4-4546-A11E-67F0C7289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TYPOGRAPHY · النظام الطباعي</a:t>
            </a:r>
          </a:p>
        </p:txBody>
      </p:sp>
      <p:sp>
        <p:nvSpPr>
          <p:cNvPr id="3" name="page-35">
            <a:extLst xmlns:a="http://schemas.openxmlformats.org/drawingml/2006/main">
              <a:ext uri="{FF2B5EF4-FFF2-40B4-BE49-F238E27FC236}">
                <a16:creationId xmlns:a16="http://schemas.microsoft.com/office/drawing/2014/main" id="{B7F45B15-85C0-4793-AE47-EDE1A214A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35 / 48</a:t>
            </a:r>
          </a:p>
        </p:txBody>
      </p:sp>
      <p:sp>
        <p:nvSpPr>
          <p:cNvPr id="4" name="footer-rule-35">
            <a:extLst xmlns:a="http://schemas.openxmlformats.org/drawingml/2006/main">
              <a:ext uri="{FF2B5EF4-FFF2-40B4-BE49-F238E27FC236}">
                <a16:creationId xmlns:a16="http://schemas.microsoft.com/office/drawing/2014/main" id="{02218698-0A51-48E4-AF4A-3ECE62EDB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5">
            <a:extLst xmlns:a="http://schemas.openxmlformats.org/drawingml/2006/main">
              <a:ext uri="{FF2B5EF4-FFF2-40B4-BE49-F238E27FC236}">
                <a16:creationId xmlns:a16="http://schemas.microsoft.com/office/drawing/2014/main" id="{50CD73EC-29ED-4189-B5FD-F31B89117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Approved typefaces</a:t>
            </a:r>
          </a:p>
        </p:txBody>
      </p:sp>
      <p:sp>
        <p:nvSpPr>
          <p:cNvPr id="6" name="title-rail-35">
            <a:extLst xmlns:a="http://schemas.openxmlformats.org/drawingml/2006/main">
              <a:ext uri="{FF2B5EF4-FFF2-40B4-BE49-F238E27FC236}">
                <a16:creationId xmlns:a16="http://schemas.microsoft.com/office/drawing/2014/main" id="{9F8894C9-2291-40C2-8744-9EDD191A1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5">
            <a:extLst xmlns:a="http://schemas.openxmlformats.org/drawingml/2006/main">
              <a:ext uri="{FF2B5EF4-FFF2-40B4-BE49-F238E27FC236}">
                <a16:creationId xmlns:a16="http://schemas.microsoft.com/office/drawing/2014/main" id="{14EDD085-42BB-4076-9FCF-40289660C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الخطوط المعتمدة</a:t>
            </a:r>
          </a:p>
        </p:txBody>
      </p:sp>
      <p:sp>
        <p:nvSpPr>
          <p:cNvPr id="8" name="type-latin">
            <a:extLst xmlns:a="http://schemas.openxmlformats.org/drawingml/2006/main">
              <a:ext uri="{FF2B5EF4-FFF2-40B4-BE49-F238E27FC236}">
                <a16:creationId xmlns:a16="http://schemas.microsoft.com/office/drawing/2014/main" id="{9BAA9E97-60CA-4AFC-B2AB-EF71D2E1D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33700"/>
            <a:ext cx="7239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48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48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Montserrat</a:t>
            </a:r>
          </a:p>
        </p:txBody>
      </p:sp>
      <p:sp>
        <p:nvSpPr>
          <p:cNvPr id="9" name="type-latin-meta">
            <a:extLst xmlns:a="http://schemas.openxmlformats.org/drawingml/2006/main">
              <a:ext uri="{FF2B5EF4-FFF2-40B4-BE49-F238E27FC236}">
                <a16:creationId xmlns:a16="http://schemas.microsoft.com/office/drawing/2014/main" id="{269D8C2C-D450-4D04-95D3-2C6349244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9575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Regular / Medium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Latin headlines, body, data, product families and codes</a:t>
            </a:r>
          </a:p>
        </p:txBody>
      </p:sp>
      <p:sp>
        <p:nvSpPr>
          <p:cNvPr id="10" name="type-divider">
            <a:extLst xmlns:a="http://schemas.openxmlformats.org/drawingml/2006/main">
              <a:ext uri="{FF2B5EF4-FFF2-40B4-BE49-F238E27FC236}">
                <a16:creationId xmlns:a16="http://schemas.microsoft.com/office/drawing/2014/main" id="{B4E92445-C03E-463B-9975-FA9828CE6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24150"/>
            <a:ext cx="57150" cy="447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ype-arabic">
            <a:extLst xmlns:a="http://schemas.openxmlformats.org/drawingml/2006/main">
              <a:ext uri="{FF2B5EF4-FFF2-40B4-BE49-F238E27FC236}">
                <a16:creationId xmlns:a16="http://schemas.microsoft.com/office/drawing/2014/main" id="{30716D7D-D2BB-4D26-832C-8B4E675A5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743200"/>
            <a:ext cx="7429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45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45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Noto Sans Arabic</a:t>
            </a:r>
          </a:p>
        </p:txBody>
      </p:sp>
      <p:sp>
        <p:nvSpPr>
          <p:cNvPr id="12" name="type-arabic-meta">
            <a:extLst xmlns:a="http://schemas.openxmlformats.org/drawingml/2006/main">
              <a:ext uri="{FF2B5EF4-FFF2-40B4-BE49-F238E27FC236}">
                <a16:creationId xmlns:a16="http://schemas.microsoft.com/office/drawing/2014/main" id="{EF17B753-55B4-45CD-80C6-B863D925D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095750"/>
            <a:ext cx="7429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28000"/>
              </a:lnSpc>
              <a:buNone/>
              <a:defRPr sz="2100" b="0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rPr>
              <a:t>Regular / Medium</a:t>
            </a:r>
          </a:p>
          <a:p xmlns:a="http://schemas.openxmlformats.org/drawingml/2006/main">
            <a:pPr algn="r" rtl="1">
              <a:lnSpc>
                <a:spcPct val="128000"/>
              </a:lnSpc>
              <a:buNone/>
              <a:defRPr sz="2100" b="0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rPr>
              <a:t>النصوص العربية والمعلومات والتوجيهات المعتمدة</a:t>
            </a:r>
          </a:p>
        </p:txBody>
      </p:sp>
      <p:sp>
        <p:nvSpPr>
          <p:cNvPr id="13" name="status-35">
            <a:extLst xmlns:a="http://schemas.openxmlformats.org/drawingml/2006/main">
              <a:ext uri="{FF2B5EF4-FFF2-40B4-BE49-F238E27FC236}">
                <a16:creationId xmlns:a16="http://schemas.microsoft.com/office/drawing/2014/main" id="{8AED2486-724C-4328-B4A3-C5547D137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4" name="status-en-35">
            <a:extLst xmlns:a="http://schemas.openxmlformats.org/drawingml/2006/main">
              <a:ext uri="{FF2B5EF4-FFF2-40B4-BE49-F238E27FC236}">
                <a16:creationId xmlns:a16="http://schemas.microsoft.com/office/drawing/2014/main" id="{1AB9F03A-564A-4050-9779-0EF8F748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Neither typeface may be used to recreate the Et voilà wordmark.</a:t>
            </a:r>
          </a:p>
        </p:txBody>
      </p:sp>
      <p:sp>
        <p:nvSpPr>
          <p:cNvPr id="15" name="status-ar-35">
            <a:extLst xmlns:a="http://schemas.openxmlformats.org/drawingml/2006/main">
              <a:ext uri="{FF2B5EF4-FFF2-40B4-BE49-F238E27FC236}">
                <a16:creationId xmlns:a16="http://schemas.microsoft.com/office/drawing/2014/main" id="{64720951-DD85-40DB-B12B-020A7B70A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لا يستخدم أي خط لإعادة كتابة شعار Et voilà.</a:t>
            </a:r>
          </a:p>
        </p:txBody>
      </p:sp>
    </p:spTree>
    <p:extLst>
      <p:ext uri="{BB962C8B-B14F-4D97-AF65-F5344CB8AC3E}">
        <p14:creationId xmlns:p14="http://schemas.microsoft.com/office/powerpoint/2010/main" val="113621416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brand-36">
            <a:extLst xmlns:a="http://schemas.openxmlformats.org/drawingml/2006/main">
              <a:ext uri="{FF2B5EF4-FFF2-40B4-BE49-F238E27FC236}">
                <a16:creationId xmlns:a16="http://schemas.microsoft.com/office/drawing/2014/main" id="{9B1C9691-EE68-4383-A235-8376A252C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6">
            <a:extLst xmlns:a="http://schemas.openxmlformats.org/drawingml/2006/main">
              <a:ext uri="{FF2B5EF4-FFF2-40B4-BE49-F238E27FC236}">
                <a16:creationId xmlns:a16="http://schemas.microsoft.com/office/drawing/2014/main" id="{60A0BAAC-C056-400E-ABA4-545600648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TYPOGRAPHY · النظام الطباعي</a:t>
            </a:r>
          </a:p>
        </p:txBody>
      </p:sp>
      <p:sp>
        <p:nvSpPr>
          <p:cNvPr id="3" name="page-36">
            <a:extLst xmlns:a="http://schemas.openxmlformats.org/drawingml/2006/main">
              <a:ext uri="{FF2B5EF4-FFF2-40B4-BE49-F238E27FC236}">
                <a16:creationId xmlns:a16="http://schemas.microsoft.com/office/drawing/2014/main" id="{D94556EA-7AFE-4CCB-AC43-8074A8D96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36 / 48</a:t>
            </a:r>
          </a:p>
        </p:txBody>
      </p:sp>
      <p:sp>
        <p:nvSpPr>
          <p:cNvPr id="4" name="footer-rule-36">
            <a:extLst xmlns:a="http://schemas.openxmlformats.org/drawingml/2006/main">
              <a:ext uri="{FF2B5EF4-FFF2-40B4-BE49-F238E27FC236}">
                <a16:creationId xmlns:a16="http://schemas.microsoft.com/office/drawing/2014/main" id="{3AA0308F-7E0B-4FB4-93B8-07A3BCC10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6">
            <a:extLst xmlns:a="http://schemas.openxmlformats.org/drawingml/2006/main">
              <a:ext uri="{FF2B5EF4-FFF2-40B4-BE49-F238E27FC236}">
                <a16:creationId xmlns:a16="http://schemas.microsoft.com/office/drawing/2014/main" id="{226350FF-CE67-4AA9-837A-DBAA00121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Type hierarchy</a:t>
            </a:r>
          </a:p>
        </p:txBody>
      </p:sp>
      <p:sp>
        <p:nvSpPr>
          <p:cNvPr id="6" name="title-rail-36">
            <a:extLst xmlns:a="http://schemas.openxmlformats.org/drawingml/2006/main">
              <a:ext uri="{FF2B5EF4-FFF2-40B4-BE49-F238E27FC236}">
                <a16:creationId xmlns:a16="http://schemas.microsoft.com/office/drawing/2014/main" id="{AB3375DD-80BC-472E-A9C9-F2ECE9FAE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6">
            <a:extLst xmlns:a="http://schemas.openxmlformats.org/drawingml/2006/main">
              <a:ext uri="{FF2B5EF4-FFF2-40B4-BE49-F238E27FC236}">
                <a16:creationId xmlns:a16="http://schemas.microsoft.com/office/drawing/2014/main" id="{D1E2EF83-079A-4FF3-ABDD-E4FC938C1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الهرمية الطباعية</a:t>
            </a:r>
          </a:p>
        </p:txBody>
      </p:sp>
      <p:sp>
        <p:nvSpPr>
          <p:cNvPr id="8" name="scale-size-0">
            <a:extLst xmlns:a="http://schemas.openxmlformats.org/drawingml/2006/main">
              <a:ext uri="{FF2B5EF4-FFF2-40B4-BE49-F238E27FC236}">
                <a16:creationId xmlns:a16="http://schemas.microsoft.com/office/drawing/2014/main" id="{77CB7BE8-A752-4C3F-9796-54AD420E2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8130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8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28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81 pt</a:t>
            </a:r>
          </a:p>
        </p:txBody>
      </p:sp>
      <p:sp>
        <p:nvSpPr>
          <p:cNvPr id="9" name="scale-en-0">
            <a:extLst xmlns:a="http://schemas.openxmlformats.org/drawingml/2006/main">
              <a:ext uri="{FF2B5EF4-FFF2-40B4-BE49-F238E27FC236}">
                <a16:creationId xmlns:a16="http://schemas.microsoft.com/office/drawing/2014/main" id="{17706091-E51B-4D4A-AE20-335BD738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81940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4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24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Hero</a:t>
            </a:r>
          </a:p>
        </p:txBody>
      </p:sp>
      <p:sp>
        <p:nvSpPr>
          <p:cNvPr id="10" name="scale-ar-0">
            <a:extLst xmlns:a="http://schemas.openxmlformats.org/drawingml/2006/main">
              <a:ext uri="{FF2B5EF4-FFF2-40B4-BE49-F238E27FC236}">
                <a16:creationId xmlns:a16="http://schemas.microsoft.com/office/drawing/2014/main" id="{C2DA493C-45CF-4126-B10D-0A54ED21C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724150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5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5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عبارة الكشف</a:t>
            </a:r>
          </a:p>
        </p:txBody>
      </p:sp>
      <p:sp>
        <p:nvSpPr>
          <p:cNvPr id="11" name="scale-rule-0">
            <a:extLst xmlns:a="http://schemas.openxmlformats.org/drawingml/2006/main">
              <a:ext uri="{FF2B5EF4-FFF2-40B4-BE49-F238E27FC236}">
                <a16:creationId xmlns:a16="http://schemas.microsoft.com/office/drawing/2014/main" id="{31313EBE-DB0D-4CBD-88B4-9B0E17DD9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480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cale-size-1">
            <a:extLst xmlns:a="http://schemas.openxmlformats.org/drawingml/2006/main">
              <a:ext uri="{FF2B5EF4-FFF2-40B4-BE49-F238E27FC236}">
                <a16:creationId xmlns:a16="http://schemas.microsoft.com/office/drawing/2014/main" id="{C55C5DCB-FE40-466F-AEEA-40DBC9842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4810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5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25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50 pt</a:t>
            </a:r>
          </a:p>
        </p:txBody>
      </p:sp>
      <p:sp>
        <p:nvSpPr>
          <p:cNvPr id="13" name="scale-en-1">
            <a:extLst xmlns:a="http://schemas.openxmlformats.org/drawingml/2006/main">
              <a:ext uri="{FF2B5EF4-FFF2-40B4-BE49-F238E27FC236}">
                <a16:creationId xmlns:a16="http://schemas.microsoft.com/office/drawing/2014/main" id="{E263A6FC-AEC2-4492-A7CB-3B4A909DF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88620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2175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Title</a:t>
            </a:r>
          </a:p>
        </p:txBody>
      </p:sp>
      <p:sp>
        <p:nvSpPr>
          <p:cNvPr id="14" name="scale-ar-1">
            <a:extLst xmlns:a="http://schemas.openxmlformats.org/drawingml/2006/main">
              <a:ext uri="{FF2B5EF4-FFF2-40B4-BE49-F238E27FC236}">
                <a16:creationId xmlns:a16="http://schemas.microsoft.com/office/drawing/2014/main" id="{6DD40B61-6554-4C2E-9ABE-18762B78C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790950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4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عنوان الصفحة</a:t>
            </a:r>
          </a:p>
        </p:txBody>
      </p:sp>
      <p:sp>
        <p:nvSpPr>
          <p:cNvPr id="15" name="scale-rule-1">
            <a:extLst xmlns:a="http://schemas.openxmlformats.org/drawingml/2006/main">
              <a:ext uri="{FF2B5EF4-FFF2-40B4-BE49-F238E27FC236}">
                <a16:creationId xmlns:a16="http://schemas.microsoft.com/office/drawing/2014/main" id="{E521ED08-26DA-4D91-A5F4-1E7FC654B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148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cale-size-2">
            <a:extLst xmlns:a="http://schemas.openxmlformats.org/drawingml/2006/main">
              <a:ext uri="{FF2B5EF4-FFF2-40B4-BE49-F238E27FC236}">
                <a16:creationId xmlns:a16="http://schemas.microsoft.com/office/drawing/2014/main" id="{8700F512-87F1-425E-A620-013687EB9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1490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22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31 pt</a:t>
            </a:r>
          </a:p>
        </p:txBody>
      </p:sp>
      <p:sp>
        <p:nvSpPr>
          <p:cNvPr id="17" name="scale-en-2">
            <a:extLst xmlns:a="http://schemas.openxmlformats.org/drawingml/2006/main">
              <a:ext uri="{FF2B5EF4-FFF2-40B4-BE49-F238E27FC236}">
                <a16:creationId xmlns:a16="http://schemas.microsoft.com/office/drawing/2014/main" id="{8096EBA8-6456-4015-9A5A-E79D2E937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95300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95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Subheading</a:t>
            </a:r>
          </a:p>
        </p:txBody>
      </p:sp>
      <p:sp>
        <p:nvSpPr>
          <p:cNvPr id="18" name="scale-ar-2">
            <a:extLst xmlns:a="http://schemas.openxmlformats.org/drawingml/2006/main">
              <a:ext uri="{FF2B5EF4-FFF2-40B4-BE49-F238E27FC236}">
                <a16:creationId xmlns:a16="http://schemas.microsoft.com/office/drawing/2014/main" id="{EA9BF605-75BE-4101-B8D3-40B6DA5C0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857750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25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25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عنوان فرعي</a:t>
            </a:r>
          </a:p>
        </p:txBody>
      </p:sp>
      <p:sp>
        <p:nvSpPr>
          <p:cNvPr id="19" name="scale-rule-2">
            <a:extLst xmlns:a="http://schemas.openxmlformats.org/drawingml/2006/main">
              <a:ext uri="{FF2B5EF4-FFF2-40B4-BE49-F238E27FC236}">
                <a16:creationId xmlns:a16="http://schemas.microsoft.com/office/drawing/2014/main" id="{874620AA-E8B4-4803-AA55-0E19ED539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5816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cale-size-3">
            <a:extLst xmlns:a="http://schemas.openxmlformats.org/drawingml/2006/main">
              <a:ext uri="{FF2B5EF4-FFF2-40B4-BE49-F238E27FC236}">
                <a16:creationId xmlns:a16="http://schemas.microsoft.com/office/drawing/2014/main" id="{4762B9BB-E913-4665-B2A3-90C8A95B5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8170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9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19 pt</a:t>
            </a:r>
          </a:p>
        </p:txBody>
      </p:sp>
      <p:sp>
        <p:nvSpPr>
          <p:cNvPr id="21" name="scale-en-3">
            <a:extLst xmlns:a="http://schemas.openxmlformats.org/drawingml/2006/main">
              <a:ext uri="{FF2B5EF4-FFF2-40B4-BE49-F238E27FC236}">
                <a16:creationId xmlns:a16="http://schemas.microsoft.com/office/drawing/2014/main" id="{9ADE48CD-751D-47C9-97BC-80105B098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601980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725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Body</a:t>
            </a:r>
          </a:p>
        </p:txBody>
      </p:sp>
      <p:sp>
        <p:nvSpPr>
          <p:cNvPr id="22" name="scale-ar-3">
            <a:extLst xmlns:a="http://schemas.openxmlformats.org/drawingml/2006/main">
              <a:ext uri="{FF2B5EF4-FFF2-40B4-BE49-F238E27FC236}">
                <a16:creationId xmlns:a16="http://schemas.microsoft.com/office/drawing/2014/main" id="{7FAB2759-D477-4B25-A0AD-FDDD7CD18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924550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النص الأساسي</a:t>
            </a:r>
          </a:p>
        </p:txBody>
      </p:sp>
      <p:sp>
        <p:nvSpPr>
          <p:cNvPr id="23" name="scale-rule-3">
            <a:extLst xmlns:a="http://schemas.openxmlformats.org/drawingml/2006/main">
              <a:ext uri="{FF2B5EF4-FFF2-40B4-BE49-F238E27FC236}">
                <a16:creationId xmlns:a16="http://schemas.microsoft.com/office/drawing/2014/main" id="{08969D7F-629D-44CC-A334-9DE60BEE7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6484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cale-size-4">
            <a:extLst xmlns:a="http://schemas.openxmlformats.org/drawingml/2006/main">
              <a:ext uri="{FF2B5EF4-FFF2-40B4-BE49-F238E27FC236}">
                <a16:creationId xmlns:a16="http://schemas.microsoft.com/office/drawing/2014/main" id="{3EF31A3B-EAC3-41AA-9E3C-5B450504F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048500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6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12 pt</a:t>
            </a:r>
          </a:p>
        </p:txBody>
      </p:sp>
      <p:sp>
        <p:nvSpPr>
          <p:cNvPr id="25" name="scale-en-4">
            <a:extLst xmlns:a="http://schemas.openxmlformats.org/drawingml/2006/main">
              <a:ext uri="{FF2B5EF4-FFF2-40B4-BE49-F238E27FC236}">
                <a16:creationId xmlns:a16="http://schemas.microsoft.com/office/drawing/2014/main" id="{EAAF253B-1309-43B1-A317-B5342B9ED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708660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5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Metadata</a:t>
            </a:r>
          </a:p>
        </p:txBody>
      </p:sp>
      <p:sp>
        <p:nvSpPr>
          <p:cNvPr id="26" name="scale-ar-4">
            <a:extLst xmlns:a="http://schemas.openxmlformats.org/drawingml/2006/main">
              <a:ext uri="{FF2B5EF4-FFF2-40B4-BE49-F238E27FC236}">
                <a16:creationId xmlns:a16="http://schemas.microsoft.com/office/drawing/2014/main" id="{9A12322D-9FC4-4652-99D8-30E62A5B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6991350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المصدر والتاريخ</a:t>
            </a:r>
          </a:p>
        </p:txBody>
      </p:sp>
      <p:sp>
        <p:nvSpPr>
          <p:cNvPr id="27" name="scale-rule-4">
            <a:extLst xmlns:a="http://schemas.openxmlformats.org/drawingml/2006/main">
              <a:ext uri="{FF2B5EF4-FFF2-40B4-BE49-F238E27FC236}">
                <a16:creationId xmlns:a16="http://schemas.microsoft.com/office/drawing/2014/main" id="{187FFFD9-ADB9-43E1-AFC5-B2C014E9A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7152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tatus-36">
            <a:extLst xmlns:a="http://schemas.openxmlformats.org/drawingml/2006/main">
              <a:ext uri="{FF2B5EF4-FFF2-40B4-BE49-F238E27FC236}">
                <a16:creationId xmlns:a16="http://schemas.microsoft.com/office/drawing/2014/main" id="{DDFEED33-30A9-4F61-80CE-39DE3086F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9" name="status-en-36">
            <a:extLst xmlns:a="http://schemas.openxmlformats.org/drawingml/2006/main">
              <a:ext uri="{FF2B5EF4-FFF2-40B4-BE49-F238E27FC236}">
                <a16:creationId xmlns:a16="http://schemas.microsoft.com/office/drawing/2014/main" id="{1680583D-9B06-4762-A13E-EB40403AE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The scale is inspired by 1.618, but never applied mechanically when legibility suffers.</a:t>
            </a:r>
          </a:p>
        </p:txBody>
      </p:sp>
      <p:sp>
        <p:nvSpPr>
          <p:cNvPr id="30" name="status-ar-36">
            <a:extLst xmlns:a="http://schemas.openxmlformats.org/drawingml/2006/main">
              <a:ext uri="{FF2B5EF4-FFF2-40B4-BE49-F238E27FC236}">
                <a16:creationId xmlns:a16="http://schemas.microsoft.com/office/drawing/2014/main" id="{2D1E6C2F-3FA1-4C82-8E36-61E32054F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المقياس يستند إلى 1.618، لكنه لا يُطبّق آليًا إذا أضر بالقراءة.</a:t>
            </a:r>
          </a:p>
        </p:txBody>
      </p:sp>
    </p:spTree>
    <p:extLst>
      <p:ext uri="{BB962C8B-B14F-4D97-AF65-F5344CB8AC3E}">
        <p14:creationId xmlns:p14="http://schemas.microsoft.com/office/powerpoint/2010/main" val="346433475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brand-37">
            <a:extLst xmlns:a="http://schemas.openxmlformats.org/drawingml/2006/main">
              <a:ext uri="{FF2B5EF4-FFF2-40B4-BE49-F238E27FC236}">
                <a16:creationId xmlns:a16="http://schemas.microsoft.com/office/drawing/2014/main" id="{CB1DDD7B-1322-4518-A647-D82BC9A83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7">
            <a:extLst xmlns:a="http://schemas.openxmlformats.org/drawingml/2006/main">
              <a:ext uri="{FF2B5EF4-FFF2-40B4-BE49-F238E27FC236}">
                <a16:creationId xmlns:a16="http://schemas.microsoft.com/office/drawing/2014/main" id="{91A72731-DF1F-4CA1-99FC-77AA20742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TYPOGRAPHY · النظام الطباعي</a:t>
            </a:r>
          </a:p>
        </p:txBody>
      </p:sp>
      <p:sp>
        <p:nvSpPr>
          <p:cNvPr id="3" name="page-37">
            <a:extLst xmlns:a="http://schemas.openxmlformats.org/drawingml/2006/main">
              <a:ext uri="{FF2B5EF4-FFF2-40B4-BE49-F238E27FC236}">
                <a16:creationId xmlns:a16="http://schemas.microsoft.com/office/drawing/2014/main" id="{29AD1138-1506-4572-B8C4-F0A816AEF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37 / 48</a:t>
            </a:r>
          </a:p>
        </p:txBody>
      </p:sp>
      <p:sp>
        <p:nvSpPr>
          <p:cNvPr id="4" name="footer-rule-37">
            <a:extLst xmlns:a="http://schemas.openxmlformats.org/drawingml/2006/main">
              <a:ext uri="{FF2B5EF4-FFF2-40B4-BE49-F238E27FC236}">
                <a16:creationId xmlns:a16="http://schemas.microsoft.com/office/drawing/2014/main" id="{FC21F57F-303B-4A68-AEE3-36732E5B4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7">
            <a:extLst xmlns:a="http://schemas.openxmlformats.org/drawingml/2006/main">
              <a:ext uri="{FF2B5EF4-FFF2-40B4-BE49-F238E27FC236}">
                <a16:creationId xmlns:a16="http://schemas.microsoft.com/office/drawing/2014/main" id="{E0122C5F-4B17-4383-B7B2-5FA6C74CB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Bilingual typesetting</a:t>
            </a:r>
          </a:p>
        </p:txBody>
      </p:sp>
      <p:sp>
        <p:nvSpPr>
          <p:cNvPr id="6" name="title-rail-37">
            <a:extLst xmlns:a="http://schemas.openxmlformats.org/drawingml/2006/main">
              <a:ext uri="{FF2B5EF4-FFF2-40B4-BE49-F238E27FC236}">
                <a16:creationId xmlns:a16="http://schemas.microsoft.com/office/drawing/2014/main" id="{B05AE954-EEE6-4155-9907-D24102DF7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7">
            <a:extLst xmlns:a="http://schemas.openxmlformats.org/drawingml/2006/main">
              <a:ext uri="{FF2B5EF4-FFF2-40B4-BE49-F238E27FC236}">
                <a16:creationId xmlns:a16="http://schemas.microsoft.com/office/drawing/2014/main" id="{70F1411C-0A97-4E81-9714-1FFD97DEA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التكوين الثنائي اللغة</a:t>
            </a:r>
          </a:p>
        </p:txBody>
      </p:sp>
      <p:sp>
        <p:nvSpPr>
          <p:cNvPr id="8" name="type-example-en">
            <a:extLst xmlns:a="http://schemas.openxmlformats.org/drawingml/2006/main">
              <a:ext uri="{FF2B5EF4-FFF2-40B4-BE49-F238E27FC236}">
                <a16:creationId xmlns:a16="http://schemas.microsoft.com/office/drawing/2014/main" id="{A9AABC47-649D-46CA-83F2-41E972614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7239000" cy="428625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type-example-ar">
            <a:extLst xmlns:a="http://schemas.openxmlformats.org/drawingml/2006/main">
              <a:ext uri="{FF2B5EF4-FFF2-40B4-BE49-F238E27FC236}">
                <a16:creationId xmlns:a16="http://schemas.microsoft.com/office/drawing/2014/main" id="{A5DCBB49-39BF-464F-873D-0F0E4731B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857500"/>
            <a:ext cx="7239000" cy="428625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0" name="type-example-en-label">
            <a:extLst xmlns:a="http://schemas.openxmlformats.org/drawingml/2006/main">
              <a:ext uri="{FF2B5EF4-FFF2-40B4-BE49-F238E27FC236}">
                <a16:creationId xmlns:a16="http://schemas.microsoft.com/office/drawing/2014/main" id="{B8464DAC-74C6-47D2-8EB0-BB79B7CCE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181350"/>
            <a:ext cx="657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ENGLISH · LEFT TO RIGHT</a:t>
            </a:r>
          </a:p>
        </p:txBody>
      </p:sp>
      <p:sp>
        <p:nvSpPr>
          <p:cNvPr id="11" name="type-example-en-title">
            <a:extLst xmlns:a="http://schemas.openxmlformats.org/drawingml/2006/main">
              <a:ext uri="{FF2B5EF4-FFF2-40B4-BE49-F238E27FC236}">
                <a16:creationId xmlns:a16="http://schemas.microsoft.com/office/drawing/2014/main" id="{261E5C1C-50FB-4DDA-8151-01B5CC9A6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905250"/>
            <a:ext cx="6572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85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285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Clarity builds confidence.</a:t>
            </a:r>
          </a:p>
        </p:txBody>
      </p:sp>
      <p:sp>
        <p:nvSpPr>
          <p:cNvPr id="12" name="type-example-en-body">
            <a:extLst xmlns:a="http://schemas.openxmlformats.org/drawingml/2006/main">
              <a:ext uri="{FF2B5EF4-FFF2-40B4-BE49-F238E27FC236}">
                <a16:creationId xmlns:a16="http://schemas.microsoft.com/office/drawing/2014/main" id="{4AD90A76-64F3-4BFB-9903-B5A4D9A1C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238750"/>
            <a:ext cx="6572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4000"/>
              </a:lnSpc>
              <a:buNone/>
              <a:def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Each language lives in its own block. Do not mix directions inside one line or compress copy to force symmetry.</a:t>
            </a:r>
          </a:p>
        </p:txBody>
      </p:sp>
      <p:sp>
        <p:nvSpPr>
          <p:cNvPr id="13" name="type-example-ar-label">
            <a:extLst xmlns:a="http://schemas.openxmlformats.org/drawingml/2006/main">
              <a:ext uri="{FF2B5EF4-FFF2-40B4-BE49-F238E27FC236}">
                <a16:creationId xmlns:a16="http://schemas.microsoft.com/office/drawing/2014/main" id="{D052183F-DE4F-49E2-912A-F6341BDA3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143250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العربية · من اليمين إلى اليسار</a:t>
            </a:r>
          </a:p>
        </p:txBody>
      </p:sp>
      <p:sp>
        <p:nvSpPr>
          <p:cNvPr id="14" name="type-example-ar-title">
            <a:extLst xmlns:a="http://schemas.openxmlformats.org/drawingml/2006/main">
              <a:ext uri="{FF2B5EF4-FFF2-40B4-BE49-F238E27FC236}">
                <a16:creationId xmlns:a16="http://schemas.microsoft.com/office/drawing/2014/main" id="{304D2B5F-BBF5-4703-9A92-65EE716F1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848100"/>
            <a:ext cx="6572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الوضوح يبني الثقة.</a:t>
            </a:r>
          </a:p>
        </p:txBody>
      </p:sp>
      <p:sp>
        <p:nvSpPr>
          <p:cNvPr id="15" name="type-example-ar-body">
            <a:extLst xmlns:a="http://schemas.openxmlformats.org/drawingml/2006/main">
              <a:ext uri="{FF2B5EF4-FFF2-40B4-BE49-F238E27FC236}">
                <a16:creationId xmlns:a16="http://schemas.microsoft.com/office/drawing/2014/main" id="{4A4612FB-FDC4-46E9-9E2E-383C4CB11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5238750"/>
            <a:ext cx="657225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30000"/>
              </a:lnSpc>
              <a:buNone/>
              <a:defRPr sz="2025" b="0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025" b="0" lang="ar-SA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rPr>
              <a:t>تعيش كل لغة في كتلة مستقلة. لا نمزج اتجاهين في سطر واحد، ولا نضغط النص لفرض تناظر شكلي.</a:t>
            </a:r>
          </a:p>
        </p:txBody>
      </p:sp>
    </p:spTree>
    <p:extLst>
      <p:ext uri="{BB962C8B-B14F-4D97-AF65-F5344CB8AC3E}">
        <p14:creationId xmlns:p14="http://schemas.microsoft.com/office/powerpoint/2010/main" val="168396848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brand-38">
            <a:extLst xmlns:a="http://schemas.openxmlformats.org/drawingml/2006/main">
              <a:ext uri="{FF2B5EF4-FFF2-40B4-BE49-F238E27FC236}">
                <a16:creationId xmlns:a16="http://schemas.microsoft.com/office/drawing/2014/main" id="{393D1653-651F-470A-9A26-C29D47BEA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8">
            <a:extLst xmlns:a="http://schemas.openxmlformats.org/drawingml/2006/main">
              <a:ext uri="{FF2B5EF4-FFF2-40B4-BE49-F238E27FC236}">
                <a16:creationId xmlns:a16="http://schemas.microsoft.com/office/drawing/2014/main" id="{B0771676-C437-49CC-9560-1DFBAAF98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TYPOGRAPHY · النظام الطباعي</a:t>
            </a:r>
          </a:p>
        </p:txBody>
      </p:sp>
      <p:sp>
        <p:nvSpPr>
          <p:cNvPr id="3" name="page-38">
            <a:extLst xmlns:a="http://schemas.openxmlformats.org/drawingml/2006/main">
              <a:ext uri="{FF2B5EF4-FFF2-40B4-BE49-F238E27FC236}">
                <a16:creationId xmlns:a16="http://schemas.microsoft.com/office/drawing/2014/main" id="{A92F50C6-FF4A-4AB7-A7C8-448249C5B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38 / 48</a:t>
            </a:r>
          </a:p>
        </p:txBody>
      </p:sp>
      <p:sp>
        <p:nvSpPr>
          <p:cNvPr id="4" name="footer-rule-38">
            <a:extLst xmlns:a="http://schemas.openxmlformats.org/drawingml/2006/main">
              <a:ext uri="{FF2B5EF4-FFF2-40B4-BE49-F238E27FC236}">
                <a16:creationId xmlns:a16="http://schemas.microsoft.com/office/drawing/2014/main" id="{0FDC45B7-BE18-416F-99FB-DEEB546DA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8">
            <a:extLst xmlns:a="http://schemas.openxmlformats.org/drawingml/2006/main">
              <a:ext uri="{FF2B5EF4-FFF2-40B4-BE49-F238E27FC236}">
                <a16:creationId xmlns:a16="http://schemas.microsoft.com/office/drawing/2014/main" id="{8B94EFA0-308E-4EDF-9461-A9247F475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Type production rules</a:t>
            </a:r>
          </a:p>
        </p:txBody>
      </p:sp>
      <p:sp>
        <p:nvSpPr>
          <p:cNvPr id="6" name="title-rail-38">
            <a:extLst xmlns:a="http://schemas.openxmlformats.org/drawingml/2006/main">
              <a:ext uri="{FF2B5EF4-FFF2-40B4-BE49-F238E27FC236}">
                <a16:creationId xmlns:a16="http://schemas.microsoft.com/office/drawing/2014/main" id="{DC16C27D-1081-4B70-B68C-68EDEA71F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8">
            <a:extLst xmlns:a="http://schemas.openxmlformats.org/drawingml/2006/main">
              <a:ext uri="{FF2B5EF4-FFF2-40B4-BE49-F238E27FC236}">
                <a16:creationId xmlns:a16="http://schemas.microsoft.com/office/drawing/2014/main" id="{7DEEF87B-CD09-4648-B423-DE28A9FA7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قواعد الكتابة والإنتاج</a:t>
            </a:r>
          </a:p>
        </p:txBody>
      </p:sp>
      <p:sp>
        <p:nvSpPr>
          <p:cNvPr id="8" name="type-rule-num-0">
            <a:extLst xmlns:a="http://schemas.openxmlformats.org/drawingml/2006/main">
              <a:ext uri="{FF2B5EF4-FFF2-40B4-BE49-F238E27FC236}">
                <a16:creationId xmlns:a16="http://schemas.microsoft.com/office/drawing/2014/main" id="{9EA4604E-3256-43D5-A463-898AE2E30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8130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9" name="type-rule-en-0">
            <a:extLst xmlns:a="http://schemas.openxmlformats.org/drawingml/2006/main">
              <a:ext uri="{FF2B5EF4-FFF2-40B4-BE49-F238E27FC236}">
                <a16:creationId xmlns:a16="http://schemas.microsoft.com/office/drawing/2014/main" id="{F9328ABE-F55C-4507-8CEA-4596FC566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81940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Use Sentence case</a:t>
            </a:r>
          </a:p>
        </p:txBody>
      </p:sp>
      <p:sp>
        <p:nvSpPr>
          <p:cNvPr id="10" name="type-rule-ar-0">
            <a:extLst xmlns:a="http://schemas.openxmlformats.org/drawingml/2006/main">
              <a:ext uri="{FF2B5EF4-FFF2-40B4-BE49-F238E27FC236}">
                <a16:creationId xmlns:a16="http://schemas.microsoft.com/office/drawing/2014/main" id="{0BE5F1DD-9B1C-4CBE-BC40-9C7553B77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27660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Sentence case للإنجليزية</a:t>
            </a:r>
          </a:p>
        </p:txBody>
      </p:sp>
      <p:sp>
        <p:nvSpPr>
          <p:cNvPr id="11" name="type-rule-line-0">
            <a:extLst xmlns:a="http://schemas.openxmlformats.org/drawingml/2006/main">
              <a:ext uri="{FF2B5EF4-FFF2-40B4-BE49-F238E27FC236}">
                <a16:creationId xmlns:a16="http://schemas.microsoft.com/office/drawing/2014/main" id="{9A58BE4C-1F89-468E-8A94-31FF0413B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84810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ype-rule-num-1">
            <a:extLst xmlns:a="http://schemas.openxmlformats.org/drawingml/2006/main">
              <a:ext uri="{FF2B5EF4-FFF2-40B4-BE49-F238E27FC236}">
                <a16:creationId xmlns:a16="http://schemas.microsoft.com/office/drawing/2014/main" id="{A91EC9F0-CFA4-4E25-81CF-8855178A7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78130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13" name="type-rule-en-1">
            <a:extLst xmlns:a="http://schemas.openxmlformats.org/drawingml/2006/main">
              <a:ext uri="{FF2B5EF4-FFF2-40B4-BE49-F238E27FC236}">
                <a16:creationId xmlns:a16="http://schemas.microsoft.com/office/drawing/2014/main" id="{95A4D438-475F-4632-A3D9-0E4EA8E90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281940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Regular for text; Medium for emphasis</a:t>
            </a:r>
          </a:p>
        </p:txBody>
      </p:sp>
      <p:sp>
        <p:nvSpPr>
          <p:cNvPr id="14" name="type-rule-ar-1">
            <a:extLst xmlns:a="http://schemas.openxmlformats.org/drawingml/2006/main">
              <a:ext uri="{FF2B5EF4-FFF2-40B4-BE49-F238E27FC236}">
                <a16:creationId xmlns:a16="http://schemas.microsoft.com/office/drawing/2014/main" id="{51DA01B6-3730-454E-B5E4-E8A7FAD0A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327660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Regular للنص وMedium للتأكيد</a:t>
            </a:r>
          </a:p>
        </p:txBody>
      </p:sp>
      <p:sp>
        <p:nvSpPr>
          <p:cNvPr id="15" name="type-rule-line-1">
            <a:extLst xmlns:a="http://schemas.openxmlformats.org/drawingml/2006/main">
              <a:ext uri="{FF2B5EF4-FFF2-40B4-BE49-F238E27FC236}">
                <a16:creationId xmlns:a16="http://schemas.microsoft.com/office/drawing/2014/main" id="{8FA0A8DC-B8DD-465E-BA43-2199A1DC0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384810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ype-rule-num-2">
            <a:extLst xmlns:a="http://schemas.openxmlformats.org/drawingml/2006/main">
              <a:ext uri="{FF2B5EF4-FFF2-40B4-BE49-F238E27FC236}">
                <a16:creationId xmlns:a16="http://schemas.microsoft.com/office/drawing/2014/main" id="{8935F3E0-01B7-4B46-836C-522697836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338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7" name="type-rule-en-2">
            <a:extLst xmlns:a="http://schemas.openxmlformats.org/drawingml/2006/main">
              <a:ext uri="{FF2B5EF4-FFF2-40B4-BE49-F238E27FC236}">
                <a16:creationId xmlns:a16="http://schemas.microsoft.com/office/drawing/2014/main" id="{73A65A29-9994-4822-A1B2-5D3DBD66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1719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Keep codes clear and Latin</a:t>
            </a:r>
          </a:p>
        </p:txBody>
      </p:sp>
      <p:sp>
        <p:nvSpPr>
          <p:cNvPr id="18" name="type-rule-ar-2">
            <a:extLst xmlns:a="http://schemas.openxmlformats.org/drawingml/2006/main">
              <a:ext uri="{FF2B5EF4-FFF2-40B4-BE49-F238E27FC236}">
                <a16:creationId xmlns:a16="http://schemas.microsoft.com/office/drawing/2014/main" id="{784C6005-4AAC-458F-9CD1-EAEF134AB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62915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EV-GP-001-15 للأكواد</a:t>
            </a:r>
          </a:p>
        </p:txBody>
      </p:sp>
      <p:sp>
        <p:nvSpPr>
          <p:cNvPr id="19" name="type-rule-line-2">
            <a:extLst xmlns:a="http://schemas.openxmlformats.org/drawingml/2006/main">
              <a:ext uri="{FF2B5EF4-FFF2-40B4-BE49-F238E27FC236}">
                <a16:creationId xmlns:a16="http://schemas.microsoft.com/office/drawing/2014/main" id="{CA0C74EB-C4E3-4E81-967B-FF29C7F8F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20065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ype-rule-num-3">
            <a:extLst xmlns:a="http://schemas.openxmlformats.org/drawingml/2006/main">
              <a:ext uri="{FF2B5EF4-FFF2-40B4-BE49-F238E27FC236}">
                <a16:creationId xmlns:a16="http://schemas.microsoft.com/office/drawing/2014/main" id="{584E97B8-8684-4027-80AD-EDC8776D7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1338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21" name="type-rule-en-3">
            <a:extLst xmlns:a="http://schemas.openxmlformats.org/drawingml/2006/main">
              <a:ext uri="{FF2B5EF4-FFF2-40B4-BE49-F238E27FC236}">
                <a16:creationId xmlns:a16="http://schemas.microsoft.com/office/drawing/2014/main" id="{0A16A895-0E37-4E56-B09E-6F923BC15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41719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Use 15 ml, not 15ML</a:t>
            </a:r>
          </a:p>
        </p:txBody>
      </p:sp>
      <p:sp>
        <p:nvSpPr>
          <p:cNvPr id="22" name="type-rule-ar-3">
            <a:extLst xmlns:a="http://schemas.openxmlformats.org/drawingml/2006/main">
              <a:ext uri="{FF2B5EF4-FFF2-40B4-BE49-F238E27FC236}">
                <a16:creationId xmlns:a16="http://schemas.microsoft.com/office/drawing/2014/main" id="{86154EC5-93E1-42D6-AFC4-18A8E2BBE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462915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15 ml وليس 15ML</a:t>
            </a:r>
          </a:p>
        </p:txBody>
      </p:sp>
      <p:sp>
        <p:nvSpPr>
          <p:cNvPr id="23" name="type-rule-line-3">
            <a:extLst xmlns:a="http://schemas.openxmlformats.org/drawingml/2006/main">
              <a:ext uri="{FF2B5EF4-FFF2-40B4-BE49-F238E27FC236}">
                <a16:creationId xmlns:a16="http://schemas.microsoft.com/office/drawing/2014/main" id="{25D40690-9762-4FF0-9200-14B550153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520065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ype-rule-num-4">
            <a:extLst xmlns:a="http://schemas.openxmlformats.org/drawingml/2006/main">
              <a:ext uri="{FF2B5EF4-FFF2-40B4-BE49-F238E27FC236}">
                <a16:creationId xmlns:a16="http://schemas.microsoft.com/office/drawing/2014/main" id="{696C680B-74BF-4189-BDF9-D8CE705B5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48640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05</a:t>
            </a:r>
          </a:p>
        </p:txBody>
      </p:sp>
      <p:sp>
        <p:nvSpPr>
          <p:cNvPr id="25" name="type-rule-en-4">
            <a:extLst xmlns:a="http://schemas.openxmlformats.org/drawingml/2006/main">
              <a:ext uri="{FF2B5EF4-FFF2-40B4-BE49-F238E27FC236}">
                <a16:creationId xmlns:a16="http://schemas.microsoft.com/office/drawing/2014/main" id="{00CE6A03-1769-4842-B9FF-B92986F0B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52450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Embed fonts in PDFs</a:t>
            </a:r>
          </a:p>
        </p:txBody>
      </p:sp>
      <p:sp>
        <p:nvSpPr>
          <p:cNvPr id="26" name="type-rule-ar-4">
            <a:extLst xmlns:a="http://schemas.openxmlformats.org/drawingml/2006/main">
              <a:ext uri="{FF2B5EF4-FFF2-40B4-BE49-F238E27FC236}">
                <a16:creationId xmlns:a16="http://schemas.microsoft.com/office/drawing/2014/main" id="{0E5A55EB-90A1-4F6F-BE28-C5A034E35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98170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تضمين الخطوط في PDF</a:t>
            </a:r>
          </a:p>
        </p:txBody>
      </p:sp>
      <p:sp>
        <p:nvSpPr>
          <p:cNvPr id="27" name="type-rule-line-4">
            <a:extLst xmlns:a="http://schemas.openxmlformats.org/drawingml/2006/main">
              <a:ext uri="{FF2B5EF4-FFF2-40B4-BE49-F238E27FC236}">
                <a16:creationId xmlns:a16="http://schemas.microsoft.com/office/drawing/2014/main" id="{AA187836-6981-45A1-994D-03100188C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655320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ype-rule-num-5">
            <a:extLst xmlns:a="http://schemas.openxmlformats.org/drawingml/2006/main">
              <a:ext uri="{FF2B5EF4-FFF2-40B4-BE49-F238E27FC236}">
                <a16:creationId xmlns:a16="http://schemas.microsoft.com/office/drawing/2014/main" id="{D051F800-68F3-45B7-98F7-A2B14969E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48640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06</a:t>
            </a:r>
          </a:p>
        </p:txBody>
      </p:sp>
      <p:sp>
        <p:nvSpPr>
          <p:cNvPr id="29" name="type-rule-en-5">
            <a:extLst xmlns:a="http://schemas.openxmlformats.org/drawingml/2006/main">
              <a:ext uri="{FF2B5EF4-FFF2-40B4-BE49-F238E27FC236}">
                <a16:creationId xmlns:a16="http://schemas.microsoft.com/office/drawing/2014/main" id="{B52DDDC2-08B8-4CC5-AFCF-0FCA9AD3C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552450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Outline only after copy approval</a:t>
            </a:r>
          </a:p>
        </p:txBody>
      </p:sp>
      <p:sp>
        <p:nvSpPr>
          <p:cNvPr id="30" name="type-rule-ar-5">
            <a:extLst xmlns:a="http://schemas.openxmlformats.org/drawingml/2006/main">
              <a:ext uri="{FF2B5EF4-FFF2-40B4-BE49-F238E27FC236}">
                <a16:creationId xmlns:a16="http://schemas.microsoft.com/office/drawing/2014/main" id="{32797271-7D75-4462-B268-DBD45669C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598170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Outlines بعد اعتماد النص فقط</a:t>
            </a:r>
          </a:p>
        </p:txBody>
      </p:sp>
      <p:sp>
        <p:nvSpPr>
          <p:cNvPr id="31" name="type-rule-line-5">
            <a:extLst xmlns:a="http://schemas.openxmlformats.org/drawingml/2006/main">
              <a:ext uri="{FF2B5EF4-FFF2-40B4-BE49-F238E27FC236}">
                <a16:creationId xmlns:a16="http://schemas.microsoft.com/office/drawing/2014/main" id="{922B4C36-48D5-4EA9-83DE-F6B2436A8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655320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type-rule-num-6">
            <a:extLst xmlns:a="http://schemas.openxmlformats.org/drawingml/2006/main">
              <a:ext uri="{FF2B5EF4-FFF2-40B4-BE49-F238E27FC236}">
                <a16:creationId xmlns:a16="http://schemas.microsoft.com/office/drawing/2014/main" id="{46376E2C-F1B9-401A-A883-3274CD423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8389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07</a:t>
            </a:r>
          </a:p>
        </p:txBody>
      </p:sp>
      <p:sp>
        <p:nvSpPr>
          <p:cNvPr id="33" name="type-rule-en-6">
            <a:extLst xmlns:a="http://schemas.openxmlformats.org/drawingml/2006/main">
              <a:ext uri="{FF2B5EF4-FFF2-40B4-BE49-F238E27FC236}">
                <a16:creationId xmlns:a16="http://schemas.microsoft.com/office/drawing/2014/main" id="{7142302A-0CA7-4C1F-8936-5EA394A3D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68770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Never deliver font substitution</a:t>
            </a:r>
          </a:p>
        </p:txBody>
      </p:sp>
      <p:sp>
        <p:nvSpPr>
          <p:cNvPr id="34" name="type-rule-ar-6">
            <a:extLst xmlns:a="http://schemas.openxmlformats.org/drawingml/2006/main">
              <a:ext uri="{FF2B5EF4-FFF2-40B4-BE49-F238E27FC236}">
                <a16:creationId xmlns:a16="http://schemas.microsoft.com/office/drawing/2014/main" id="{61BEBDD3-95C9-4107-8D96-D207F2A3B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733425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Font Substitution</a:t>
            </a:r>
          </a:p>
        </p:txBody>
      </p:sp>
      <p:sp>
        <p:nvSpPr>
          <p:cNvPr id="35" name="type-rule-line-6">
            <a:extLst xmlns:a="http://schemas.openxmlformats.org/drawingml/2006/main">
              <a:ext uri="{FF2B5EF4-FFF2-40B4-BE49-F238E27FC236}">
                <a16:creationId xmlns:a16="http://schemas.microsoft.com/office/drawing/2014/main" id="{29ECA047-D52A-4400-A6E9-E541866D6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790575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type-rule-num-7">
            <a:extLst xmlns:a="http://schemas.openxmlformats.org/drawingml/2006/main">
              <a:ext uri="{FF2B5EF4-FFF2-40B4-BE49-F238E27FC236}">
                <a16:creationId xmlns:a16="http://schemas.microsoft.com/office/drawing/2014/main" id="{E9C8F3F9-A701-4F04-A1D3-0DF111DFE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68389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08</a:t>
            </a:r>
          </a:p>
        </p:txBody>
      </p:sp>
      <p:sp>
        <p:nvSpPr>
          <p:cNvPr id="37" name="type-rule-en-7">
            <a:extLst xmlns:a="http://schemas.openxmlformats.org/drawingml/2006/main">
              <a:ext uri="{FF2B5EF4-FFF2-40B4-BE49-F238E27FC236}">
                <a16:creationId xmlns:a16="http://schemas.microsoft.com/office/drawing/2014/main" id="{593A6E6F-EA51-4958-9F15-C25CCA153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68770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Never typeset the wordmark</a:t>
            </a:r>
          </a:p>
        </p:txBody>
      </p:sp>
      <p:sp>
        <p:nvSpPr>
          <p:cNvPr id="38" name="type-rule-ar-7">
            <a:extLst xmlns:a="http://schemas.openxmlformats.org/drawingml/2006/main">
              <a:ext uri="{FF2B5EF4-FFF2-40B4-BE49-F238E27FC236}">
                <a16:creationId xmlns:a16="http://schemas.microsoft.com/office/drawing/2014/main" id="{7B5AEFC4-A355-4CDE-9CDA-3AB680854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733425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تعِد كتابة الشعار</a:t>
            </a:r>
          </a:p>
        </p:txBody>
      </p:sp>
      <p:sp>
        <p:nvSpPr>
          <p:cNvPr id="39" name="type-rule-line-7">
            <a:extLst xmlns:a="http://schemas.openxmlformats.org/drawingml/2006/main">
              <a:ext uri="{FF2B5EF4-FFF2-40B4-BE49-F238E27FC236}">
                <a16:creationId xmlns:a16="http://schemas.microsoft.com/office/drawing/2014/main" id="{DFE46553-83FB-4875-B309-8D6CDF714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7905750"/>
            <a:ext cx="666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55823248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rand-39">
            <a:extLst xmlns:a="http://schemas.openxmlformats.org/drawingml/2006/main">
              <a:ext uri="{FF2B5EF4-FFF2-40B4-BE49-F238E27FC236}">
                <a16:creationId xmlns:a16="http://schemas.microsoft.com/office/drawing/2014/main" id="{B95FFB04-DF64-49E7-8697-72669A9F0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39">
            <a:extLst xmlns:a="http://schemas.openxmlformats.org/drawingml/2006/main">
              <a:ext uri="{FF2B5EF4-FFF2-40B4-BE49-F238E27FC236}">
                <a16:creationId xmlns:a16="http://schemas.microsoft.com/office/drawing/2014/main" id="{361423BA-0993-4DA8-A48C-44406BF9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VISUAL LANGUAGE · اللغة البصرية</a:t>
            </a:r>
          </a:p>
        </p:txBody>
      </p:sp>
      <p:sp>
        <p:nvSpPr>
          <p:cNvPr id="3" name="page-39">
            <a:extLst xmlns:a="http://schemas.openxmlformats.org/drawingml/2006/main">
              <a:ext uri="{FF2B5EF4-FFF2-40B4-BE49-F238E27FC236}">
                <a16:creationId xmlns:a16="http://schemas.microsoft.com/office/drawing/2014/main" id="{60BEB0E4-5D86-433D-96D2-90E934551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39 / 48</a:t>
            </a:r>
          </a:p>
        </p:txBody>
      </p:sp>
      <p:sp>
        <p:nvSpPr>
          <p:cNvPr id="4" name="footer-rule-39">
            <a:extLst xmlns:a="http://schemas.openxmlformats.org/drawingml/2006/main">
              <a:ext uri="{FF2B5EF4-FFF2-40B4-BE49-F238E27FC236}">
                <a16:creationId xmlns:a16="http://schemas.microsoft.com/office/drawing/2014/main" id="{F0328628-9F95-4E93-A51A-8D62862DD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39">
            <a:extLst xmlns:a="http://schemas.openxmlformats.org/drawingml/2006/main">
              <a:ext uri="{FF2B5EF4-FFF2-40B4-BE49-F238E27FC236}">
                <a16:creationId xmlns:a16="http://schemas.microsoft.com/office/drawing/2014/main" id="{3E7429C1-66A2-49AE-AA27-E8B373590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Visual grammar</a:t>
            </a:r>
          </a:p>
        </p:txBody>
      </p:sp>
      <p:sp>
        <p:nvSpPr>
          <p:cNvPr id="6" name="title-rail-39">
            <a:extLst xmlns:a="http://schemas.openxmlformats.org/drawingml/2006/main">
              <a:ext uri="{FF2B5EF4-FFF2-40B4-BE49-F238E27FC236}">
                <a16:creationId xmlns:a16="http://schemas.microsoft.com/office/drawing/2014/main" id="{A9A3BE86-7EE7-42B7-B570-142A005C5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39">
            <a:extLst xmlns:a="http://schemas.openxmlformats.org/drawingml/2006/main">
              <a:ext uri="{FF2B5EF4-FFF2-40B4-BE49-F238E27FC236}">
                <a16:creationId xmlns:a16="http://schemas.microsoft.com/office/drawing/2014/main" id="{B54CB8D4-ADDA-49BD-B4DF-8C9BDFB38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مكوّنات اللغة البصرية</a:t>
            </a:r>
          </a:p>
        </p:txBody>
      </p:sp>
      <p:sp>
        <p:nvSpPr>
          <p:cNvPr id="8" name="grammar-0">
            <a:extLst xmlns:a="http://schemas.openxmlformats.org/drawingml/2006/main">
              <a:ext uri="{FF2B5EF4-FFF2-40B4-BE49-F238E27FC236}">
                <a16:creationId xmlns:a16="http://schemas.microsoft.com/office/drawing/2014/main" id="{BD9DE65F-113F-4CF8-BD84-6EFDDC577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48000"/>
            <a:ext cx="3524250" cy="3714750"/>
          </a:xfrm>
          <a:prstGeom xmlns:a="http://schemas.openxmlformats.org/drawingml/2006/main" prst="roundRect">
            <a:avLst>
              <a:gd name="adj" fmla="val 2703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6F767D"/>
            </a:solidFill>
            <a:prstDash val="solid"/>
          </a:ln>
        </p:spPr>
      </p:sp>
      <p:sp>
        <p:nvSpPr>
          <p:cNvPr id="9" name="grammar-ar-0">
            <a:extLst xmlns:a="http://schemas.openxmlformats.org/drawingml/2006/main">
              <a:ext uri="{FF2B5EF4-FFF2-40B4-BE49-F238E27FC236}">
                <a16:creationId xmlns:a16="http://schemas.microsoft.com/office/drawing/2014/main" id="{8639BBA8-24FE-48F7-9209-4F97BF0F0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429000"/>
            <a:ext cx="29908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المساحة</a:t>
            </a:r>
          </a:p>
        </p:txBody>
      </p:sp>
      <p:sp>
        <p:nvSpPr>
          <p:cNvPr id="10" name="grammar-en-0">
            <a:extLst xmlns:a="http://schemas.openxmlformats.org/drawingml/2006/main">
              <a:ext uri="{FF2B5EF4-FFF2-40B4-BE49-F238E27FC236}">
                <a16:creationId xmlns:a16="http://schemas.microsoft.com/office/drawing/2014/main" id="{6110D68F-9732-4F8C-B334-CBDE4ABDE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6019800"/>
            <a:ext cx="2990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SPACE</a:t>
            </a:r>
          </a:p>
        </p:txBody>
      </p:sp>
      <p:sp>
        <p:nvSpPr>
          <p:cNvPr id="11" name="grammar-1">
            <a:extLst xmlns:a="http://schemas.openxmlformats.org/drawingml/2006/main">
              <a:ext uri="{FF2B5EF4-FFF2-40B4-BE49-F238E27FC236}">
                <a16:creationId xmlns:a16="http://schemas.microsoft.com/office/drawing/2014/main" id="{19A16CFC-58E8-406F-BF70-9DBAFD548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048000"/>
            <a:ext cx="3524250" cy="3714750"/>
          </a:xfrm>
          <a:prstGeom xmlns:a="http://schemas.openxmlformats.org/drawingml/2006/main" prst="roundRect">
            <a:avLst>
              <a:gd name="adj" fmla="val 2703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6F767D"/>
            </a:solidFill>
            <a:prstDash val="solid"/>
          </a:ln>
        </p:spPr>
      </p:sp>
      <p:sp>
        <p:nvSpPr>
          <p:cNvPr id="12" name="grammar-ar-1">
            <a:extLst xmlns:a="http://schemas.openxmlformats.org/drawingml/2006/main">
              <a:ext uri="{FF2B5EF4-FFF2-40B4-BE49-F238E27FC236}">
                <a16:creationId xmlns:a16="http://schemas.microsoft.com/office/drawing/2014/main" id="{CE597DCF-DD78-4F55-98E8-1175D7DF6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429000"/>
            <a:ext cx="29908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التباين</a:t>
            </a:r>
          </a:p>
        </p:txBody>
      </p:sp>
      <p:sp>
        <p:nvSpPr>
          <p:cNvPr id="13" name="grammar-en-1">
            <a:extLst xmlns:a="http://schemas.openxmlformats.org/drawingml/2006/main">
              <a:ext uri="{FF2B5EF4-FFF2-40B4-BE49-F238E27FC236}">
                <a16:creationId xmlns:a16="http://schemas.microsoft.com/office/drawing/2014/main" id="{1431631E-FA3E-463B-8B66-538BBA4E9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6019800"/>
            <a:ext cx="2990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CONTRAST</a:t>
            </a:r>
          </a:p>
        </p:txBody>
      </p:sp>
      <p:sp>
        <p:nvSpPr>
          <p:cNvPr id="14" name="grammar-2">
            <a:extLst xmlns:a="http://schemas.openxmlformats.org/drawingml/2006/main">
              <a:ext uri="{FF2B5EF4-FFF2-40B4-BE49-F238E27FC236}">
                <a16:creationId xmlns:a16="http://schemas.microsoft.com/office/drawing/2014/main" id="{C2D433D4-2FF2-43EB-B51B-D225D0BCF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048000"/>
            <a:ext cx="3524250" cy="3714750"/>
          </a:xfrm>
          <a:prstGeom xmlns:a="http://schemas.openxmlformats.org/drawingml/2006/main" prst="roundRect">
            <a:avLst>
              <a:gd name="adj" fmla="val 2703"/>
            </a:avLst>
          </a:prstGeom>
          <a:solidFill xmlns:a="http://schemas.openxmlformats.org/drawingml/2006/main">
            <a:srgbClr val="6C263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5" name="grammar-ar-2">
            <a:extLst xmlns:a="http://schemas.openxmlformats.org/drawingml/2006/main">
              <a:ext uri="{FF2B5EF4-FFF2-40B4-BE49-F238E27FC236}">
                <a16:creationId xmlns:a16="http://schemas.microsoft.com/office/drawing/2014/main" id="{3F4EB2C4-0F48-4FF4-81B6-4AE4077AB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429000"/>
            <a:ext cx="29908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217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Reveal Rail</a:t>
            </a:r>
          </a:p>
        </p:txBody>
      </p:sp>
      <p:sp>
        <p:nvSpPr>
          <p:cNvPr id="16" name="grammar-en-2">
            <a:extLst xmlns:a="http://schemas.openxmlformats.org/drawingml/2006/main">
              <a:ext uri="{FF2B5EF4-FFF2-40B4-BE49-F238E27FC236}">
                <a16:creationId xmlns:a16="http://schemas.microsoft.com/office/drawing/2014/main" id="{22BA4205-1314-4C58-B7BA-D3D661BB1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019800"/>
            <a:ext cx="2990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GUIDANCE</a:t>
            </a:r>
          </a:p>
        </p:txBody>
      </p:sp>
      <p:sp>
        <p:nvSpPr>
          <p:cNvPr id="17" name="grammar-3">
            <a:extLst xmlns:a="http://schemas.openxmlformats.org/drawingml/2006/main">
              <a:ext uri="{FF2B5EF4-FFF2-40B4-BE49-F238E27FC236}">
                <a16:creationId xmlns:a16="http://schemas.microsoft.com/office/drawing/2014/main" id="{5FF958A7-0076-4EC1-AC44-BFEA0B7F4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3048000"/>
            <a:ext cx="3524250" cy="3714750"/>
          </a:xfrm>
          <a:prstGeom xmlns:a="http://schemas.openxmlformats.org/drawingml/2006/main" prst="roundRect">
            <a:avLst>
              <a:gd name="adj" fmla="val 2703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6F767D"/>
            </a:solidFill>
            <a:prstDash val="solid"/>
          </a:ln>
        </p:spPr>
      </p:sp>
      <p:sp>
        <p:nvSpPr>
          <p:cNvPr id="18" name="grammar-ar-3">
            <a:extLst xmlns:a="http://schemas.openxmlformats.org/drawingml/2006/main">
              <a:ext uri="{FF2B5EF4-FFF2-40B4-BE49-F238E27FC236}">
                <a16:creationId xmlns:a16="http://schemas.microsoft.com/office/drawing/2014/main" id="{7D9B982D-9705-4B74-90E9-8258DBC09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0" y="3429000"/>
            <a:ext cx="29908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7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7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الضوء والإطار</a:t>
            </a:r>
          </a:p>
        </p:txBody>
      </p:sp>
      <p:sp>
        <p:nvSpPr>
          <p:cNvPr id="19" name="grammar-en-3">
            <a:extLst xmlns:a="http://schemas.openxmlformats.org/drawingml/2006/main">
              <a:ext uri="{FF2B5EF4-FFF2-40B4-BE49-F238E27FC236}">
                <a16:creationId xmlns:a16="http://schemas.microsoft.com/office/drawing/2014/main" id="{8DE2787D-0342-4A35-BFBE-1EA2BC859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0" y="6019800"/>
            <a:ext cx="2990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LIGHT + FRAME</a:t>
            </a:r>
          </a:p>
        </p:txBody>
      </p:sp>
      <p:sp>
        <p:nvSpPr>
          <p:cNvPr id="20" name="status-39">
            <a:extLst xmlns:a="http://schemas.openxmlformats.org/drawingml/2006/main">
              <a:ext uri="{FF2B5EF4-FFF2-40B4-BE49-F238E27FC236}">
                <a16:creationId xmlns:a16="http://schemas.microsoft.com/office/drawing/2014/main" id="{64F2EC27-7DE2-46B5-B442-C7CEFCE96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1" name="status-en-39">
            <a:extLst xmlns:a="http://schemas.openxmlformats.org/drawingml/2006/main">
              <a:ext uri="{FF2B5EF4-FFF2-40B4-BE49-F238E27FC236}">
                <a16:creationId xmlns:a16="http://schemas.microsoft.com/office/drawing/2014/main" id="{3A99AF45-A32B-491E-A108-DEC469F3B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The reveal is a visual behaviour, not decoration.</a:t>
            </a:r>
          </a:p>
        </p:txBody>
      </p:sp>
      <p:sp>
        <p:nvSpPr>
          <p:cNvPr id="22" name="status-ar-39">
            <a:extLst xmlns:a="http://schemas.openxmlformats.org/drawingml/2006/main">
              <a:ext uri="{FF2B5EF4-FFF2-40B4-BE49-F238E27FC236}">
                <a16:creationId xmlns:a16="http://schemas.microsoft.com/office/drawing/2014/main" id="{A4A84918-5B1D-4173-AE89-A722C73E2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الكشف سلوك بصري، وليس زخرفة.</a:t>
            </a:r>
          </a:p>
        </p:txBody>
      </p:sp>
    </p:spTree>
    <p:extLst>
      <p:ext uri="{BB962C8B-B14F-4D97-AF65-F5344CB8AC3E}">
        <p14:creationId xmlns:p14="http://schemas.microsoft.com/office/powerpoint/2010/main" val="129478198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brand-4">
            <a:extLst xmlns:a="http://schemas.openxmlformats.org/drawingml/2006/main">
              <a:ext uri="{FF2B5EF4-FFF2-40B4-BE49-F238E27FC236}">
                <a16:creationId xmlns:a16="http://schemas.microsoft.com/office/drawing/2014/main" id="{E5764E16-9824-4DBF-B1FD-8C42B0DAD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">
            <a:extLst xmlns:a="http://schemas.openxmlformats.org/drawingml/2006/main">
              <a:ext uri="{FF2B5EF4-FFF2-40B4-BE49-F238E27FC236}">
                <a16:creationId xmlns:a16="http://schemas.microsoft.com/office/drawing/2014/main" id="{5C27C3EF-3C48-46EE-941C-1BDD0C36B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GUIDE + FOUNDATION · الدليل والأساس</a:t>
            </a:r>
          </a:p>
        </p:txBody>
      </p:sp>
      <p:sp>
        <p:nvSpPr>
          <p:cNvPr id="3" name="page-4">
            <a:extLst xmlns:a="http://schemas.openxmlformats.org/drawingml/2006/main">
              <a:ext uri="{FF2B5EF4-FFF2-40B4-BE49-F238E27FC236}">
                <a16:creationId xmlns:a16="http://schemas.microsoft.com/office/drawing/2014/main" id="{BA6CFCBD-7718-4221-8C17-64FA6423B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04 / 48</a:t>
            </a:r>
          </a:p>
        </p:txBody>
      </p:sp>
      <p:sp>
        <p:nvSpPr>
          <p:cNvPr id="4" name="footer-rule-4">
            <a:extLst xmlns:a="http://schemas.openxmlformats.org/drawingml/2006/main">
              <a:ext uri="{FF2B5EF4-FFF2-40B4-BE49-F238E27FC236}">
                <a16:creationId xmlns:a16="http://schemas.microsoft.com/office/drawing/2014/main" id="{A697BCD9-A5D4-4088-A9FF-82ACFA718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">
            <a:extLst xmlns:a="http://schemas.openxmlformats.org/drawingml/2006/main">
              <a:ext uri="{FF2B5EF4-FFF2-40B4-BE49-F238E27FC236}">
                <a16:creationId xmlns:a16="http://schemas.microsoft.com/office/drawing/2014/main" id="{04D877D8-FE6B-44B1-878C-28B149C16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Brand at a glance</a:t>
            </a:r>
          </a:p>
        </p:txBody>
      </p:sp>
      <p:sp>
        <p:nvSpPr>
          <p:cNvPr id="6" name="title-rail-4">
            <a:extLst xmlns:a="http://schemas.openxmlformats.org/drawingml/2006/main">
              <a:ext uri="{FF2B5EF4-FFF2-40B4-BE49-F238E27FC236}">
                <a16:creationId xmlns:a16="http://schemas.microsoft.com/office/drawing/2014/main" id="{68D08AA3-CA4F-4477-8D13-7D87820A4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">
            <a:extLst xmlns:a="http://schemas.openxmlformats.org/drawingml/2006/main">
              <a:ext uri="{FF2B5EF4-FFF2-40B4-BE49-F238E27FC236}">
                <a16:creationId xmlns:a16="http://schemas.microsoft.com/office/drawing/2014/main" id="{736E0EE7-6FF7-4E49-B18F-AFC25A494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العلامة في لمحة</a:t>
            </a:r>
          </a:p>
        </p:txBody>
      </p:sp>
      <p:pic>
        <p:nvPicPr>
          <p:cNvPr id="37" name="approved-logo-slide-4-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72624110f04fee"/>
          <a:stretch xmlns:a="http://schemas.openxmlformats.org/drawingml/2006/main"/>
        </p:blipFill>
        <p:spPr>
          <a:xfrm xmlns:a="http://schemas.openxmlformats.org/drawingml/2006/main">
            <a:off x="3218261" y="3361080"/>
            <a:ext cx="2707478" cy="612091"/>
          </a:xfrm>
          <a:prstGeom xmlns:a="http://schemas.openxmlformats.org/drawingml/2006/main" prst="rect">
            <a:avLst/>
          </a:prstGeom>
        </p:spPr>
      </p:pic>
      <p:sp>
        <p:nvSpPr>
          <p:cNvPr id="9" name="glance-rail-0">
            <a:extLst xmlns:a="http://schemas.openxmlformats.org/drawingml/2006/main">
              <a:ext uri="{FF2B5EF4-FFF2-40B4-BE49-F238E27FC236}">
                <a16:creationId xmlns:a16="http://schemas.microsoft.com/office/drawing/2014/main" id="{B5C1A49E-D035-42B2-A1BF-FBB2D69F1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724150"/>
            <a:ext cx="571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lance-label-0">
            <a:extLst xmlns:a="http://schemas.openxmlformats.org/drawingml/2006/main">
              <a:ext uri="{FF2B5EF4-FFF2-40B4-BE49-F238E27FC236}">
                <a16:creationId xmlns:a16="http://schemas.microsoft.com/office/drawing/2014/main" id="{26A31CDA-2D69-4860-A594-A446B52C9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7241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CATEGORY</a:t>
            </a:r>
          </a:p>
        </p:txBody>
      </p:sp>
      <p:sp>
        <p:nvSpPr>
          <p:cNvPr id="11" name="glance-en-0">
            <a:extLst xmlns:a="http://schemas.openxmlformats.org/drawingml/2006/main">
              <a:ext uri="{FF2B5EF4-FFF2-40B4-BE49-F238E27FC236}">
                <a16:creationId xmlns:a16="http://schemas.microsoft.com/office/drawing/2014/main" id="{7F30FC40-7D59-4BAE-BEE7-2C2AC81FB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480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Professional nail gel and future beauty categories</a:t>
            </a:r>
          </a:p>
        </p:txBody>
      </p:sp>
      <p:sp>
        <p:nvSpPr>
          <p:cNvPr id="12" name="glance-ar-0">
            <a:extLst xmlns:a="http://schemas.openxmlformats.org/drawingml/2006/main">
              <a:ext uri="{FF2B5EF4-FFF2-40B4-BE49-F238E27FC236}">
                <a16:creationId xmlns:a16="http://schemas.microsoft.com/office/drawing/2014/main" id="{5F4792E0-651C-4035-87CA-429E8FF5F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0" y="2895600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الفئة</a:t>
            </a:r>
          </a:p>
        </p:txBody>
      </p:sp>
      <p:sp>
        <p:nvSpPr>
          <p:cNvPr id="13" name="glance-rail-1">
            <a:extLst xmlns:a="http://schemas.openxmlformats.org/drawingml/2006/main">
              <a:ext uri="{FF2B5EF4-FFF2-40B4-BE49-F238E27FC236}">
                <a16:creationId xmlns:a16="http://schemas.microsoft.com/office/drawing/2014/main" id="{C1CCE5F7-B618-43C7-927A-3B83AE2EA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924300"/>
            <a:ext cx="571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lance-label-1">
            <a:extLst xmlns:a="http://schemas.openxmlformats.org/drawingml/2006/main">
              <a:ext uri="{FF2B5EF4-FFF2-40B4-BE49-F238E27FC236}">
                <a16:creationId xmlns:a16="http://schemas.microsoft.com/office/drawing/2014/main" id="{8E3A0D37-4BF5-4227-A39C-BF58CCACE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9243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IDEA</a:t>
            </a:r>
          </a:p>
        </p:txBody>
      </p:sp>
      <p:sp>
        <p:nvSpPr>
          <p:cNvPr id="15" name="glance-en-1">
            <a:extLst xmlns:a="http://schemas.openxmlformats.org/drawingml/2006/main">
              <a:ext uri="{FF2B5EF4-FFF2-40B4-BE49-F238E27FC236}">
                <a16:creationId xmlns:a16="http://schemas.microsoft.com/office/drawing/2014/main" id="{3AA93485-6509-450B-94F9-87561A6FE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24815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Revealed Prestige / The Et voilà Moment</a:t>
            </a:r>
          </a:p>
        </p:txBody>
      </p:sp>
      <p:sp>
        <p:nvSpPr>
          <p:cNvPr id="16" name="glance-ar-1">
            <a:extLst xmlns:a="http://schemas.openxmlformats.org/drawingml/2006/main">
              <a:ext uri="{FF2B5EF4-FFF2-40B4-BE49-F238E27FC236}">
                <a16:creationId xmlns:a16="http://schemas.microsoft.com/office/drawing/2014/main" id="{E963396D-8D5B-412F-BDF5-E415B2263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0" y="4095750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الفكرة</a:t>
            </a:r>
          </a:p>
        </p:txBody>
      </p:sp>
      <p:sp>
        <p:nvSpPr>
          <p:cNvPr id="17" name="glance-rail-2">
            <a:extLst xmlns:a="http://schemas.openxmlformats.org/drawingml/2006/main">
              <a:ext uri="{FF2B5EF4-FFF2-40B4-BE49-F238E27FC236}">
                <a16:creationId xmlns:a16="http://schemas.microsoft.com/office/drawing/2014/main" id="{74988925-2155-4BE7-B9CD-243AE6E09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124450"/>
            <a:ext cx="571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lance-label-2">
            <a:extLst xmlns:a="http://schemas.openxmlformats.org/drawingml/2006/main">
              <a:ext uri="{FF2B5EF4-FFF2-40B4-BE49-F238E27FC236}">
                <a16:creationId xmlns:a16="http://schemas.microsoft.com/office/drawing/2014/main" id="{E6F07B33-964D-42D2-BA17-563EEED95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1244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PERSONALITY</a:t>
            </a:r>
          </a:p>
        </p:txBody>
      </p:sp>
      <p:sp>
        <p:nvSpPr>
          <p:cNvPr id="19" name="glance-en-2">
            <a:extLst xmlns:a="http://schemas.openxmlformats.org/drawingml/2006/main">
              <a:ext uri="{FF2B5EF4-FFF2-40B4-BE49-F238E27FC236}">
                <a16:creationId xmlns:a16="http://schemas.microsoft.com/office/drawing/2014/main" id="{B2EE5B54-4404-4C44-80BB-EA9872FF6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4483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Refined · Clear · Confident</a:t>
            </a:r>
          </a:p>
        </p:txBody>
      </p:sp>
      <p:sp>
        <p:nvSpPr>
          <p:cNvPr id="20" name="glance-ar-2">
            <a:extLst xmlns:a="http://schemas.openxmlformats.org/drawingml/2006/main">
              <a:ext uri="{FF2B5EF4-FFF2-40B4-BE49-F238E27FC236}">
                <a16:creationId xmlns:a16="http://schemas.microsoft.com/office/drawing/2014/main" id="{44DCB4D1-BBD3-48EE-A09C-F0F1B4480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0" y="5295900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الشخصية</a:t>
            </a:r>
          </a:p>
        </p:txBody>
      </p:sp>
      <p:sp>
        <p:nvSpPr>
          <p:cNvPr id="21" name="glance-rail-3">
            <a:extLst xmlns:a="http://schemas.openxmlformats.org/drawingml/2006/main">
              <a:ext uri="{FF2B5EF4-FFF2-40B4-BE49-F238E27FC236}">
                <a16:creationId xmlns:a16="http://schemas.microsoft.com/office/drawing/2014/main" id="{87E7B876-908E-4EE6-821D-F903221CF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6324600"/>
            <a:ext cx="571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lance-label-3">
            <a:extLst xmlns:a="http://schemas.openxmlformats.org/drawingml/2006/main">
              <a:ext uri="{FF2B5EF4-FFF2-40B4-BE49-F238E27FC236}">
                <a16:creationId xmlns:a16="http://schemas.microsoft.com/office/drawing/2014/main" id="{96F5ED1F-209E-4E05-985C-7491DBFDA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63246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CORE MESSAGE</a:t>
            </a:r>
          </a:p>
        </p:txBody>
      </p:sp>
      <p:sp>
        <p:nvSpPr>
          <p:cNvPr id="23" name="glance-en-3">
            <a:extLst xmlns:a="http://schemas.openxmlformats.org/drawingml/2006/main">
              <a:ext uri="{FF2B5EF4-FFF2-40B4-BE49-F238E27FC236}">
                <a16:creationId xmlns:a16="http://schemas.microsoft.com/office/drawing/2014/main" id="{203FED30-288E-404C-B3CE-D0E725B23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664845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Distinctive colour. Clear choices. A confident final reveal—Et voilà.</a:t>
            </a:r>
          </a:p>
        </p:txBody>
      </p:sp>
      <p:sp>
        <p:nvSpPr>
          <p:cNvPr id="24" name="glance-ar-3">
            <a:extLst xmlns:a="http://schemas.openxmlformats.org/drawingml/2006/main">
              <a:ext uri="{FF2B5EF4-FFF2-40B4-BE49-F238E27FC236}">
                <a16:creationId xmlns:a16="http://schemas.microsoft.com/office/drawing/2014/main" id="{BC4A1D37-C393-4FC6-AF28-C7970CB16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0" y="6496050"/>
            <a:ext cx="247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الرسالة</a:t>
            </a:r>
          </a:p>
        </p:txBody>
      </p:sp>
      <p:sp>
        <p:nvSpPr>
          <p:cNvPr id="25" name="status-4">
            <a:extLst xmlns:a="http://schemas.openxmlformats.org/drawingml/2006/main">
              <a:ext uri="{FF2B5EF4-FFF2-40B4-BE49-F238E27FC236}">
                <a16:creationId xmlns:a16="http://schemas.microsoft.com/office/drawing/2014/main" id="{A89ED5FC-60EC-4D96-99FB-8348DFEA3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6" name="status-en-4">
            <a:extLst xmlns:a="http://schemas.openxmlformats.org/drawingml/2006/main">
              <a:ext uri="{FF2B5EF4-FFF2-40B4-BE49-F238E27FC236}">
                <a16:creationId xmlns:a16="http://schemas.microsoft.com/office/drawing/2014/main" id="{1EDD3065-E7B5-4801-9670-94D8B59A0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A professional brand, built for professional practice.</a:t>
            </a:r>
          </a:p>
        </p:txBody>
      </p:sp>
      <p:sp>
        <p:nvSpPr>
          <p:cNvPr id="27" name="status-ar-4">
            <a:extLst xmlns:a="http://schemas.openxmlformats.org/drawingml/2006/main">
              <a:ext uri="{FF2B5EF4-FFF2-40B4-BE49-F238E27FC236}">
                <a16:creationId xmlns:a16="http://schemas.microsoft.com/office/drawing/2014/main" id="{7210DAEC-66A6-41B2-A9FD-4EFAC2B71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علامة احترافية صُممت لممارسة احترافية.</a:t>
            </a:r>
          </a:p>
        </p:txBody>
      </p:sp>
    </p:spTree>
    <p:extLst>
      <p:ext uri="{BB962C8B-B14F-4D97-AF65-F5344CB8AC3E}">
        <p14:creationId xmlns:p14="http://schemas.microsoft.com/office/powerpoint/2010/main" val="1902577136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brand-40">
            <a:extLst xmlns:a="http://schemas.openxmlformats.org/drawingml/2006/main">
              <a:ext uri="{FF2B5EF4-FFF2-40B4-BE49-F238E27FC236}">
                <a16:creationId xmlns:a16="http://schemas.microsoft.com/office/drawing/2014/main" id="{BC751497-AA54-449E-9606-4DB6746E9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0">
            <a:extLst xmlns:a="http://schemas.openxmlformats.org/drawingml/2006/main">
              <a:ext uri="{FF2B5EF4-FFF2-40B4-BE49-F238E27FC236}">
                <a16:creationId xmlns:a16="http://schemas.microsoft.com/office/drawing/2014/main" id="{BCE59BE4-4BD0-4EEF-AAEB-645A27EBD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VISUAL LANGUAGE · اللغة البصرية</a:t>
            </a:r>
          </a:p>
        </p:txBody>
      </p:sp>
      <p:sp>
        <p:nvSpPr>
          <p:cNvPr id="3" name="page-40">
            <a:extLst xmlns:a="http://schemas.openxmlformats.org/drawingml/2006/main">
              <a:ext uri="{FF2B5EF4-FFF2-40B4-BE49-F238E27FC236}">
                <a16:creationId xmlns:a16="http://schemas.microsoft.com/office/drawing/2014/main" id="{FEB57A51-056B-4D64-B187-69F3C4E2B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40 / 48</a:t>
            </a:r>
          </a:p>
        </p:txBody>
      </p:sp>
      <p:sp>
        <p:nvSpPr>
          <p:cNvPr id="4" name="footer-rule-40">
            <a:extLst xmlns:a="http://schemas.openxmlformats.org/drawingml/2006/main">
              <a:ext uri="{FF2B5EF4-FFF2-40B4-BE49-F238E27FC236}">
                <a16:creationId xmlns:a16="http://schemas.microsoft.com/office/drawing/2014/main" id="{3C46E930-27B8-4AD8-994A-E069FC76A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0">
            <a:extLst xmlns:a="http://schemas.openxmlformats.org/drawingml/2006/main">
              <a:ext uri="{FF2B5EF4-FFF2-40B4-BE49-F238E27FC236}">
                <a16:creationId xmlns:a16="http://schemas.microsoft.com/office/drawing/2014/main" id="{E3549792-190E-481F-8CF9-8271DD97C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Reveal Rail and composition</a:t>
            </a:r>
          </a:p>
        </p:txBody>
      </p:sp>
      <p:sp>
        <p:nvSpPr>
          <p:cNvPr id="6" name="title-rail-40">
            <a:extLst xmlns:a="http://schemas.openxmlformats.org/drawingml/2006/main">
              <a:ext uri="{FF2B5EF4-FFF2-40B4-BE49-F238E27FC236}">
                <a16:creationId xmlns:a16="http://schemas.microsoft.com/office/drawing/2014/main" id="{E1171445-7ABD-43AA-BA89-93B07284E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0">
            <a:extLst xmlns:a="http://schemas.openxmlformats.org/drawingml/2006/main">
              <a:ext uri="{FF2B5EF4-FFF2-40B4-BE49-F238E27FC236}">
                <a16:creationId xmlns:a16="http://schemas.microsoft.com/office/drawing/2014/main" id="{E9E69F3C-C97A-4DE8-A79C-705B1A345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Reveal Rail والتكوين</a:t>
            </a:r>
          </a:p>
        </p:txBody>
      </p:sp>
      <p:sp>
        <p:nvSpPr>
          <p:cNvPr id="8" name="rail-demo-bg">
            <a:extLst xmlns:a="http://schemas.openxmlformats.org/drawingml/2006/main">
              <a:ext uri="{FF2B5EF4-FFF2-40B4-BE49-F238E27FC236}">
                <a16:creationId xmlns:a16="http://schemas.microsoft.com/office/drawing/2014/main" id="{D2F38EF2-DDD3-4FBE-BC0C-472E5386E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19400"/>
            <a:ext cx="7239000" cy="4762500"/>
          </a:xfrm>
          <a:prstGeom xmlns:a="http://schemas.openxmlformats.org/drawingml/2006/main" prst="roundRect">
            <a:avLst>
              <a:gd name="adj" fmla="val 2400"/>
            </a:avLst>
          </a:prstGeom>
          <a:solidFill xmlns:a="http://schemas.openxmlformats.org/drawingml/2006/main">
            <a:srgbClr val="111114"/>
          </a:solidFill>
          <a:ln xmlns:a="http://schemas.openxmlformats.org/drawingml/2006/main" w="9525">
            <a:solidFill>
              <a:srgbClr val="111114"/>
            </a:solidFill>
            <a:prstDash val="solid"/>
          </a:ln>
        </p:spPr>
      </p:sp>
      <p:sp>
        <p:nvSpPr>
          <p:cNvPr id="9" name="rail-demo-main">
            <a:extLst xmlns:a="http://schemas.openxmlformats.org/drawingml/2006/main">
              <a:ext uri="{FF2B5EF4-FFF2-40B4-BE49-F238E27FC236}">
                <a16:creationId xmlns:a16="http://schemas.microsoft.com/office/drawing/2014/main" id="{63DCB1B3-52F2-446B-B4DD-7D2481534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314700"/>
            <a:ext cx="11430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ail-demo-line1">
            <a:extLst xmlns:a="http://schemas.openxmlformats.org/drawingml/2006/main">
              <a:ext uri="{FF2B5EF4-FFF2-40B4-BE49-F238E27FC236}">
                <a16:creationId xmlns:a16="http://schemas.microsoft.com/office/drawing/2014/main" id="{0CF611DB-5218-4414-B645-B080DEF67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790950"/>
            <a:ext cx="37147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67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ail-demo-line2">
            <a:extLst xmlns:a="http://schemas.openxmlformats.org/drawingml/2006/main">
              <a:ext uri="{FF2B5EF4-FFF2-40B4-BE49-F238E27FC236}">
                <a16:creationId xmlns:a16="http://schemas.microsoft.com/office/drawing/2014/main" id="{CB170E4D-518D-410A-ACF9-DF8B99D50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438650"/>
            <a:ext cx="2667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ail-demo-line3">
            <a:extLst xmlns:a="http://schemas.openxmlformats.org/drawingml/2006/main">
              <a:ext uri="{FF2B5EF4-FFF2-40B4-BE49-F238E27FC236}">
                <a16:creationId xmlns:a16="http://schemas.microsoft.com/office/drawing/2014/main" id="{992E9CFD-CA19-40B0-ABB8-BC3A648F7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467350"/>
            <a:ext cx="44767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ail-rules-ar">
            <a:extLst xmlns:a="http://schemas.openxmlformats.org/drawingml/2006/main">
              <a:ext uri="{FF2B5EF4-FFF2-40B4-BE49-F238E27FC236}">
                <a16:creationId xmlns:a16="http://schemas.microsoft.com/office/drawing/2014/main" id="{1758FD6D-B4AB-43DF-A6CE-C23A2D47B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28950"/>
            <a:ext cx="742950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32000"/>
              </a:lnSpc>
              <a:buNone/>
              <a:defRPr sz="21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• يظهر مرة واحدة بوظيفة واضحة.</a:t>
            </a:r>
          </a:p>
          <a:p xmlns:a="http://schemas.openxmlformats.org/drawingml/2006/main">
            <a:pPr algn="r" rtl="1">
              <a:lnSpc>
                <a:spcPct val="132000"/>
              </a:lnSpc>
              <a:buNone/>
              <a:defRPr sz="21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• لا يمر فوق الشعار.</a:t>
            </a:r>
          </a:p>
          <a:p xmlns:a="http://schemas.openxmlformats.org/drawingml/2006/main">
            <a:pPr algn="r" rtl="1">
              <a:lnSpc>
                <a:spcPct val="132000"/>
              </a:lnSpc>
              <a:buNone/>
              <a:defRPr sz="21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• لا يتحول إلى إطار يحيط بكل شيء.</a:t>
            </a:r>
          </a:p>
          <a:p xmlns:a="http://schemas.openxmlformats.org/drawingml/2006/main">
            <a:pPr algn="r" rtl="1">
              <a:lnSpc>
                <a:spcPct val="132000"/>
              </a:lnSpc>
              <a:buNone/>
              <a:defRPr sz="21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• يقود العين ولا يملأ الفراغ.</a:t>
            </a:r>
          </a:p>
          <a:p xmlns:a="http://schemas.openxmlformats.org/drawingml/2006/main">
            <a:pPr algn="r" rtl="1">
              <a:lnSpc>
                <a:spcPct val="132000"/>
              </a:lnSpc>
              <a:buNone/>
              <a:defRPr sz="21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• عنصر بطولي واحد في كل تكوين.</a:t>
            </a:r>
          </a:p>
        </p:txBody>
      </p:sp>
      <p:sp>
        <p:nvSpPr>
          <p:cNvPr id="14" name="rail-rules-en">
            <a:extLst xmlns:a="http://schemas.openxmlformats.org/drawingml/2006/main">
              <a:ext uri="{FF2B5EF4-FFF2-40B4-BE49-F238E27FC236}">
                <a16:creationId xmlns:a16="http://schemas.microsoft.com/office/drawing/2014/main" id="{71BCE41B-0589-4E82-B5E7-210F66F7D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6457950"/>
            <a:ext cx="7429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Use once with purpose.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Never cross the wordmark.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Never frame everything.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Guide the eye; do not fill space.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Use one hero element per composition.</a:t>
            </a:r>
          </a:p>
        </p:txBody>
      </p:sp>
    </p:spTree>
    <p:extLst>
      <p:ext uri="{BB962C8B-B14F-4D97-AF65-F5344CB8AC3E}">
        <p14:creationId xmlns:p14="http://schemas.microsoft.com/office/powerpoint/2010/main" val="380149274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brand-41">
            <a:extLst xmlns:a="http://schemas.openxmlformats.org/drawingml/2006/main">
              <a:ext uri="{FF2B5EF4-FFF2-40B4-BE49-F238E27FC236}">
                <a16:creationId xmlns:a16="http://schemas.microsoft.com/office/drawing/2014/main" id="{501ECB39-5261-4482-9063-CA1DD0E06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1">
            <a:extLst xmlns:a="http://schemas.openxmlformats.org/drawingml/2006/main">
              <a:ext uri="{FF2B5EF4-FFF2-40B4-BE49-F238E27FC236}">
                <a16:creationId xmlns:a16="http://schemas.microsoft.com/office/drawing/2014/main" id="{E3CA7257-9F52-4DE2-AC7D-633E6AA32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VISUAL LANGUAGE · اللغة البصرية</a:t>
            </a:r>
          </a:p>
        </p:txBody>
      </p:sp>
      <p:sp>
        <p:nvSpPr>
          <p:cNvPr id="3" name="page-41">
            <a:extLst xmlns:a="http://schemas.openxmlformats.org/drawingml/2006/main">
              <a:ext uri="{FF2B5EF4-FFF2-40B4-BE49-F238E27FC236}">
                <a16:creationId xmlns:a16="http://schemas.microsoft.com/office/drawing/2014/main" id="{340C8818-227D-4363-B3E5-E021A6441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41 / 48</a:t>
            </a:r>
          </a:p>
        </p:txBody>
      </p:sp>
      <p:sp>
        <p:nvSpPr>
          <p:cNvPr id="4" name="footer-rule-41">
            <a:extLst xmlns:a="http://schemas.openxmlformats.org/drawingml/2006/main">
              <a:ext uri="{FF2B5EF4-FFF2-40B4-BE49-F238E27FC236}">
                <a16:creationId xmlns:a16="http://schemas.microsoft.com/office/drawing/2014/main" id="{9870D0AE-7A3B-436C-8800-E7D853FC3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1">
            <a:extLst xmlns:a="http://schemas.openxmlformats.org/drawingml/2006/main">
              <a:ext uri="{FF2B5EF4-FFF2-40B4-BE49-F238E27FC236}">
                <a16:creationId xmlns:a16="http://schemas.microsoft.com/office/drawing/2014/main" id="{80A47E69-EC8E-4FA5-90B9-1A8527ADE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We photograph expertise, not beauty clichés</a:t>
            </a:r>
          </a:p>
        </p:txBody>
      </p:sp>
      <p:sp>
        <p:nvSpPr>
          <p:cNvPr id="6" name="title-rail-41">
            <a:extLst xmlns:a="http://schemas.openxmlformats.org/drawingml/2006/main">
              <a:ext uri="{FF2B5EF4-FFF2-40B4-BE49-F238E27FC236}">
                <a16:creationId xmlns:a16="http://schemas.microsoft.com/office/drawing/2014/main" id="{E4457D99-2B42-48D0-9E08-02ECFAFE1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1">
            <a:extLst xmlns:a="http://schemas.openxmlformats.org/drawingml/2006/main">
              <a:ext uri="{FF2B5EF4-FFF2-40B4-BE49-F238E27FC236}">
                <a16:creationId xmlns:a16="http://schemas.microsoft.com/office/drawing/2014/main" id="{0F75203A-70F0-441D-BFC6-01C732B84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نصوّر الخبرة، لا كليشيه الجمال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18af55cd3342d7"/>
          <a:srcRect xmlns:a="http://schemas.openxmlformats.org/drawingml/2006/main" l="12936" t="0" r="1293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43000" y="2857500"/>
            <a:ext cx="4857750" cy="4095750"/>
          </a:xfrm>
          <a:prstGeom xmlns:a="http://schemas.openxmlformats.org/drawingml/2006/main" prst="rect">
            <a:avLst/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55089d30b64c89"/>
          <a:srcRect xmlns:a="http://schemas.openxmlformats.org/drawingml/2006/main" l="16642" t="0" r="166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15125" y="2857500"/>
            <a:ext cx="4857750" cy="4095750"/>
          </a:xfrm>
          <a:prstGeom xmlns:a="http://schemas.openxmlformats.org/drawingml/2006/main" prst="rect">
            <a:avLst/>
          </a:prstGeom>
        </p:spPr>
      </p:pic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ec64f8d64d4dc2"/>
          <a:srcRect xmlns:a="http://schemas.openxmlformats.org/drawingml/2006/main" l="16642" t="0" r="166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2287250" y="2857500"/>
            <a:ext cx="4857750" cy="4095750"/>
          </a:xfrm>
          <a:prstGeom xmlns:a="http://schemas.openxmlformats.org/drawingml/2006/main" prst="rect">
            <a:avLst/>
          </a:prstGeom>
        </p:spPr>
      </p:pic>
      <p:sp>
        <p:nvSpPr>
          <p:cNvPr id="11" name="photo-ar-0">
            <a:extLst xmlns:a="http://schemas.openxmlformats.org/drawingml/2006/main">
              <a:ext uri="{FF2B5EF4-FFF2-40B4-BE49-F238E27FC236}">
                <a16:creationId xmlns:a16="http://schemas.microsoft.com/office/drawing/2014/main" id="{FFCA63F5-A622-4944-80B3-900FDB826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181850"/>
            <a:ext cx="4857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المنتج بطلًا</a:t>
            </a:r>
          </a:p>
        </p:txBody>
      </p:sp>
      <p:sp>
        <p:nvSpPr>
          <p:cNvPr id="12" name="photo-en-0">
            <a:extLst xmlns:a="http://schemas.openxmlformats.org/drawingml/2006/main">
              <a:ext uri="{FF2B5EF4-FFF2-40B4-BE49-F238E27FC236}">
                <a16:creationId xmlns:a16="http://schemas.microsoft.com/office/drawing/2014/main" id="{8479ACF9-5A6A-49BC-87EC-4DB0662C5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753350"/>
            <a:ext cx="485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PRODUCT HERO</a:t>
            </a:r>
          </a:p>
        </p:txBody>
      </p:sp>
      <p:sp>
        <p:nvSpPr>
          <p:cNvPr id="13" name="photo-ar-1">
            <a:extLst xmlns:a="http://schemas.openxmlformats.org/drawingml/2006/main">
              <a:ext uri="{FF2B5EF4-FFF2-40B4-BE49-F238E27FC236}">
                <a16:creationId xmlns:a16="http://schemas.microsoft.com/office/drawing/2014/main" id="{B902D394-DA5F-4AE8-ADA0-7318E97F4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7181850"/>
            <a:ext cx="4857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الحرفة المهنية</a:t>
            </a:r>
          </a:p>
        </p:txBody>
      </p:sp>
      <p:sp>
        <p:nvSpPr>
          <p:cNvPr id="14" name="photo-en-1">
            <a:extLst xmlns:a="http://schemas.openxmlformats.org/drawingml/2006/main">
              <a:ext uri="{FF2B5EF4-FFF2-40B4-BE49-F238E27FC236}">
                <a16:creationId xmlns:a16="http://schemas.microsoft.com/office/drawing/2014/main" id="{A0292BE8-A53A-43BF-97F9-6343D3841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7753350"/>
            <a:ext cx="485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PROFESSIONAL CRAFT</a:t>
            </a:r>
          </a:p>
        </p:txBody>
      </p:sp>
      <p:sp>
        <p:nvSpPr>
          <p:cNvPr id="15" name="photo-ar-2">
            <a:extLst xmlns:a="http://schemas.openxmlformats.org/drawingml/2006/main">
              <a:ext uri="{FF2B5EF4-FFF2-40B4-BE49-F238E27FC236}">
                <a16:creationId xmlns:a16="http://schemas.microsoft.com/office/drawing/2014/main" id="{ACED4886-EF56-4ED1-8D83-5490AE827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0" y="7181850"/>
            <a:ext cx="4857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لحظة Et voilà</a:t>
            </a:r>
          </a:p>
        </p:txBody>
      </p:sp>
      <p:sp>
        <p:nvSpPr>
          <p:cNvPr id="16" name="photo-en-2">
            <a:extLst xmlns:a="http://schemas.openxmlformats.org/drawingml/2006/main">
              <a:ext uri="{FF2B5EF4-FFF2-40B4-BE49-F238E27FC236}">
                <a16:creationId xmlns:a16="http://schemas.microsoft.com/office/drawing/2014/main" id="{1A3D5433-E10F-41DB-BBF5-7F2BCC88C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0" y="7753350"/>
            <a:ext cx="485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FINAL REVEAL</a:t>
            </a:r>
          </a:p>
        </p:txBody>
      </p:sp>
      <p:sp>
        <p:nvSpPr>
          <p:cNvPr id="17" name="status-41">
            <a:extLst xmlns:a="http://schemas.openxmlformats.org/drawingml/2006/main">
              <a:ext uri="{FF2B5EF4-FFF2-40B4-BE49-F238E27FC236}">
                <a16:creationId xmlns:a16="http://schemas.microsoft.com/office/drawing/2014/main" id="{30DF5950-CF65-4C5D-9E83-1D8D6AC5D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8" name="status-en-41">
            <a:extLst xmlns:a="http://schemas.openxmlformats.org/drawingml/2006/main">
              <a:ext uri="{FF2B5EF4-FFF2-40B4-BE49-F238E27FC236}">
                <a16:creationId xmlns:a16="http://schemas.microsoft.com/office/drawing/2014/main" id="{5E947EB0-B3BD-4173-BCAB-FEF93462E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Hands may show professional action or a final result, never serve as a decorative symbol.</a:t>
            </a:r>
          </a:p>
        </p:txBody>
      </p:sp>
      <p:sp>
        <p:nvSpPr>
          <p:cNvPr id="19" name="status-ar-41">
            <a:extLst xmlns:a="http://schemas.openxmlformats.org/drawingml/2006/main">
              <a:ext uri="{FF2B5EF4-FFF2-40B4-BE49-F238E27FC236}">
                <a16:creationId xmlns:a16="http://schemas.microsoft.com/office/drawing/2014/main" id="{F33077D6-05BE-4586-B060-7DFA25DF7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اليد مسموحة عندما تشرح فعلًا مهنيًا أو نتيجة نهائية، لا كرمز زخرفي.</a:t>
            </a:r>
          </a:p>
        </p:txBody>
      </p:sp>
    </p:spTree>
    <p:extLst>
      <p:ext uri="{BB962C8B-B14F-4D97-AF65-F5344CB8AC3E}">
        <p14:creationId xmlns:p14="http://schemas.microsoft.com/office/powerpoint/2010/main" val="1084056629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brand-42">
            <a:extLst xmlns:a="http://schemas.openxmlformats.org/drawingml/2006/main">
              <a:ext uri="{FF2B5EF4-FFF2-40B4-BE49-F238E27FC236}">
                <a16:creationId xmlns:a16="http://schemas.microsoft.com/office/drawing/2014/main" id="{099403EB-2CD6-40F9-B83A-F2C468B80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2">
            <a:extLst xmlns:a="http://schemas.openxmlformats.org/drawingml/2006/main">
              <a:ext uri="{FF2B5EF4-FFF2-40B4-BE49-F238E27FC236}">
                <a16:creationId xmlns:a16="http://schemas.microsoft.com/office/drawing/2014/main" id="{19579256-C9C1-4E1E-A6AD-535397B53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VISUAL LANGUAGE · اللغة البصرية</a:t>
            </a:r>
          </a:p>
        </p:txBody>
      </p:sp>
      <p:sp>
        <p:nvSpPr>
          <p:cNvPr id="3" name="page-42">
            <a:extLst xmlns:a="http://schemas.openxmlformats.org/drawingml/2006/main">
              <a:ext uri="{FF2B5EF4-FFF2-40B4-BE49-F238E27FC236}">
                <a16:creationId xmlns:a16="http://schemas.microsoft.com/office/drawing/2014/main" id="{58185D2B-3C17-43D1-B910-0818B5D74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42 / 48</a:t>
            </a:r>
          </a:p>
        </p:txBody>
      </p:sp>
      <p:sp>
        <p:nvSpPr>
          <p:cNvPr id="4" name="footer-rule-42">
            <a:extLst xmlns:a="http://schemas.openxmlformats.org/drawingml/2006/main">
              <a:ext uri="{FF2B5EF4-FFF2-40B4-BE49-F238E27FC236}">
                <a16:creationId xmlns:a16="http://schemas.microsoft.com/office/drawing/2014/main" id="{655A0C42-A578-4EE5-89D3-9AE4F663A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2">
            <a:extLst xmlns:a="http://schemas.openxmlformats.org/drawingml/2006/main">
              <a:ext uri="{FF2B5EF4-FFF2-40B4-BE49-F238E27FC236}">
                <a16:creationId xmlns:a16="http://schemas.microsoft.com/office/drawing/2014/main" id="{4FE9BE62-5B5A-4C3D-BB23-FCC128F1C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Motion and social</a:t>
            </a:r>
          </a:p>
        </p:txBody>
      </p:sp>
      <p:sp>
        <p:nvSpPr>
          <p:cNvPr id="6" name="title-rail-42">
            <a:extLst xmlns:a="http://schemas.openxmlformats.org/drawingml/2006/main">
              <a:ext uri="{FF2B5EF4-FFF2-40B4-BE49-F238E27FC236}">
                <a16:creationId xmlns:a16="http://schemas.microsoft.com/office/drawing/2014/main" id="{2801B125-F6FA-42BA-BA64-BAE3F3792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2">
            <a:extLst xmlns:a="http://schemas.openxmlformats.org/drawingml/2006/main">
              <a:ext uri="{FF2B5EF4-FFF2-40B4-BE49-F238E27FC236}">
                <a16:creationId xmlns:a16="http://schemas.microsoft.com/office/drawing/2014/main" id="{D6EC83F6-0529-4B81-B3B1-36AE6BA5E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الحركة والسوشال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1e2d3497bc49fe"/>
          <a:stretch xmlns:a="http://schemas.openxmlformats.org/drawingml/2006/main"/>
        </p:blipFill>
        <p:spPr>
          <a:xfrm xmlns:a="http://schemas.openxmlformats.org/drawingml/2006/main" flipH="0" flipV="0">
            <a:off x="1143000" y="2936081"/>
            <a:ext cx="2952750" cy="3690938"/>
          </a:xfrm>
          <a:prstGeom xmlns:a="http://schemas.openxmlformats.org/drawingml/2006/main" prst="rect">
            <a:avLst/>
          </a:prstGeom>
        </p:spPr>
      </p:pic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7cfbe229f748dc"/>
          <a:stretch xmlns:a="http://schemas.openxmlformats.org/drawingml/2006/main"/>
        </p:blipFill>
        <p:spPr>
          <a:xfrm xmlns:a="http://schemas.openxmlformats.org/drawingml/2006/main" flipH="0" flipV="0">
            <a:off x="4572000" y="2936081"/>
            <a:ext cx="2952750" cy="3690938"/>
          </a:xfrm>
          <a:prstGeom xmlns:a="http://schemas.openxmlformats.org/drawingml/2006/main" prst="rect">
            <a:avLst/>
          </a:prstGeom>
        </p:spPr>
      </p:pic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c25ab27d5e4f81"/>
          <a:stretch xmlns:a="http://schemas.openxmlformats.org/drawingml/2006/main"/>
        </p:blipFill>
        <p:spPr>
          <a:xfrm xmlns:a="http://schemas.openxmlformats.org/drawingml/2006/main" flipH="0" flipV="0">
            <a:off x="8001000" y="2936081"/>
            <a:ext cx="2952750" cy="3690938"/>
          </a:xfrm>
          <a:prstGeom xmlns:a="http://schemas.openxmlformats.org/drawingml/2006/main" prst="rect">
            <a:avLst/>
          </a:prstGeom>
        </p:spPr>
      </p:pic>
      <p:sp>
        <p:nvSpPr>
          <p:cNvPr id="11" name="motion-rail">
            <a:extLst xmlns:a="http://schemas.openxmlformats.org/drawingml/2006/main">
              <a:ext uri="{FF2B5EF4-FFF2-40B4-BE49-F238E27FC236}">
                <a16:creationId xmlns:a16="http://schemas.microsoft.com/office/drawing/2014/main" id="{61DAB1EC-0D6C-4264-84CD-B712C8573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0" y="3048000"/>
            <a:ext cx="7620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otion-ar">
            <a:extLst xmlns:a="http://schemas.openxmlformats.org/drawingml/2006/main">
              <a:ext uri="{FF2B5EF4-FFF2-40B4-BE49-F238E27FC236}">
                <a16:creationId xmlns:a16="http://schemas.microsoft.com/office/drawing/2014/main" id="{CBB4093B-5C21-445A-BBDA-D6E2B00CE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0" y="3238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5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5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الريلز · القصص · الخلاصة</a:t>
            </a:r>
          </a:p>
        </p:txBody>
      </p:sp>
      <p:sp>
        <p:nvSpPr>
          <p:cNvPr id="13" name="motion-en">
            <a:extLst xmlns:a="http://schemas.openxmlformats.org/drawingml/2006/main">
              <a:ext uri="{FF2B5EF4-FFF2-40B4-BE49-F238E27FC236}">
                <a16:creationId xmlns:a16="http://schemas.microsoft.com/office/drawing/2014/main" id="{8293EB4A-7D94-4DD5-9F65-016183CE4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0" y="4400550"/>
            <a:ext cx="4857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8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Feed · Stories · Reels</a:t>
            </a:r>
          </a:p>
        </p:txBody>
      </p:sp>
      <p:sp>
        <p:nvSpPr>
          <p:cNvPr id="14" name="motion-rules">
            <a:extLst xmlns:a="http://schemas.openxmlformats.org/drawingml/2006/main">
              <a:ext uri="{FF2B5EF4-FFF2-40B4-BE49-F238E27FC236}">
                <a16:creationId xmlns:a16="http://schemas.microsoft.com/office/drawing/2014/main" id="{1A7B8913-A547-49A1-87A5-8CBAA2AD1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87250" y="5543550"/>
            <a:ext cx="4857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4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4:5 · 9:16</a:t>
            </a:r>
          </a:p>
          <a:p xmlns:a="http://schemas.openxmlformats.org/drawingml/2006/main">
            <a:pPr algn="l">
              <a:lnSpc>
                <a:spcPct val="124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One system across every social format.</a:t>
            </a:r>
          </a:p>
          <a:p xmlns:a="http://schemas.openxmlformats.org/drawingml/2006/main">
            <a:pPr algn="l">
              <a:lnSpc>
                <a:spcPct val="124000"/>
              </a:lnSpc>
              <a:buNone/>
              <a:def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Use approved copy and final photography before publishing.</a:t>
            </a:r>
          </a:p>
        </p:txBody>
      </p:sp>
      <p:sp>
        <p:nvSpPr>
          <p:cNvPr id="15" name="status-42">
            <a:extLst xmlns:a="http://schemas.openxmlformats.org/drawingml/2006/main">
              <a:ext uri="{FF2B5EF4-FFF2-40B4-BE49-F238E27FC236}">
                <a16:creationId xmlns:a16="http://schemas.microsoft.com/office/drawing/2014/main" id="{C2517146-7518-48CA-AE1E-6630CC73B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6" name="status-en-42">
            <a:extLst xmlns:a="http://schemas.openxmlformats.org/drawingml/2006/main">
              <a:ext uri="{FF2B5EF4-FFF2-40B4-BE49-F238E27FC236}">
                <a16:creationId xmlns:a16="http://schemas.microsoft.com/office/drawing/2014/main" id="{22DF51D5-17CB-47CB-A17E-09C69061D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CONCEPTUAL SOCIAL DIRECTIONS - FOR REVIEW BEFORE PRODUCTION.</a:t>
            </a:r>
          </a:p>
        </p:txBody>
      </p:sp>
      <p:sp>
        <p:nvSpPr>
          <p:cNvPr id="17" name="status-ar-42">
            <a:extLst xmlns:a="http://schemas.openxmlformats.org/drawingml/2006/main">
              <a:ext uri="{FF2B5EF4-FFF2-40B4-BE49-F238E27FC236}">
                <a16:creationId xmlns:a16="http://schemas.microsoft.com/office/drawing/2014/main" id="{A8E507B1-F247-4E27-84A9-D3D9CC16D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اتجاهات سوشال تصورية - للمراجعة قبل الإنتاج.</a:t>
            </a:r>
          </a:p>
        </p:txBody>
      </p:sp>
    </p:spTree>
    <p:extLst>
      <p:ext uri="{BB962C8B-B14F-4D97-AF65-F5344CB8AC3E}">
        <p14:creationId xmlns:p14="http://schemas.microsoft.com/office/powerpoint/2010/main" val="183347641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brand-43">
            <a:extLst xmlns:a="http://schemas.openxmlformats.org/drawingml/2006/main">
              <a:ext uri="{FF2B5EF4-FFF2-40B4-BE49-F238E27FC236}">
                <a16:creationId xmlns:a16="http://schemas.microsoft.com/office/drawing/2014/main" id="{8C8FFFBF-7B13-4FC3-A903-96D203492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3">
            <a:extLst xmlns:a="http://schemas.openxmlformats.org/drawingml/2006/main">
              <a:ext uri="{FF2B5EF4-FFF2-40B4-BE49-F238E27FC236}">
                <a16:creationId xmlns:a16="http://schemas.microsoft.com/office/drawing/2014/main" id="{81C5E61C-ED66-44B5-AEA9-C4362CC00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PRODUCT + GOVERNANCE · المنتج والحوكمة</a:t>
            </a:r>
          </a:p>
        </p:txBody>
      </p:sp>
      <p:sp>
        <p:nvSpPr>
          <p:cNvPr id="3" name="page-43">
            <a:extLst xmlns:a="http://schemas.openxmlformats.org/drawingml/2006/main">
              <a:ext uri="{FF2B5EF4-FFF2-40B4-BE49-F238E27FC236}">
                <a16:creationId xmlns:a16="http://schemas.microsoft.com/office/drawing/2014/main" id="{9F4C5105-583E-445E-94B5-EAB4C7D97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43 / 48</a:t>
            </a:r>
          </a:p>
        </p:txBody>
      </p:sp>
      <p:sp>
        <p:nvSpPr>
          <p:cNvPr id="4" name="footer-rule-43">
            <a:extLst xmlns:a="http://schemas.openxmlformats.org/drawingml/2006/main">
              <a:ext uri="{FF2B5EF4-FFF2-40B4-BE49-F238E27FC236}">
                <a16:creationId xmlns:a16="http://schemas.microsoft.com/office/drawing/2014/main" id="{2AD5FD85-D7C3-49DF-87CF-A54D7E909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3">
            <a:extLst xmlns:a="http://schemas.openxmlformats.org/drawingml/2006/main">
              <a:ext uri="{FF2B5EF4-FFF2-40B4-BE49-F238E27FC236}">
                <a16:creationId xmlns:a16="http://schemas.microsoft.com/office/drawing/2014/main" id="{88148D1F-283A-4325-A422-3B537875F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Packaging principle</a:t>
            </a:r>
          </a:p>
        </p:txBody>
      </p:sp>
      <p:sp>
        <p:nvSpPr>
          <p:cNvPr id="6" name="title-rail-43">
            <a:extLst xmlns:a="http://schemas.openxmlformats.org/drawingml/2006/main">
              <a:ext uri="{FF2B5EF4-FFF2-40B4-BE49-F238E27FC236}">
                <a16:creationId xmlns:a16="http://schemas.microsoft.com/office/drawing/2014/main" id="{92557092-4094-4317-A5BE-14E0531F7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3">
            <a:extLst xmlns:a="http://schemas.openxmlformats.org/drawingml/2006/main">
              <a:ext uri="{FF2B5EF4-FFF2-40B4-BE49-F238E27FC236}">
                <a16:creationId xmlns:a16="http://schemas.microsoft.com/office/drawing/2014/main" id="{8582704E-C474-48FB-8E1D-44DFDD0BF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مبدأ العبوة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8e7c381dde4986"/>
          <a:stretch xmlns:a="http://schemas.openxmlformats.org/drawingml/2006/main"/>
        </p:blipFill>
        <p:spPr>
          <a:xfrm xmlns:a="http://schemas.openxmlformats.org/drawingml/2006/main">
            <a:off x="10239375" y="2286000"/>
            <a:ext cx="5810250" cy="5810250"/>
          </a:xfrm>
          <a:prstGeom xmlns:a="http://schemas.openxmlformats.org/drawingml/2006/main" prst="rect">
            <a:avLst/>
          </a:prstGeom>
        </p:spPr>
      </p:pic>
      <p:sp>
        <p:nvSpPr>
          <p:cNvPr id="9" name="pack-principle-ar">
            <a:extLst xmlns:a="http://schemas.openxmlformats.org/drawingml/2006/main">
              <a:ext uri="{FF2B5EF4-FFF2-40B4-BE49-F238E27FC236}">
                <a16:creationId xmlns:a16="http://schemas.microsoft.com/office/drawing/2014/main" id="{EBD8CC9C-0B28-417C-8306-09FBC53AF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48000"/>
            <a:ext cx="7429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36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6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العبوة لا تتحول إلى اللون؛ بل تكشفه.</a:t>
            </a:r>
          </a:p>
        </p:txBody>
      </p:sp>
      <p:sp>
        <p:nvSpPr>
          <p:cNvPr id="10" name="pack-principle-en">
            <a:extLst xmlns:a="http://schemas.openxmlformats.org/drawingml/2006/main">
              <a:ext uri="{FF2B5EF4-FFF2-40B4-BE49-F238E27FC236}">
                <a16:creationId xmlns:a16="http://schemas.microsoft.com/office/drawing/2014/main" id="{608451C6-96E1-446A-91FE-6D7A48F2A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29150"/>
            <a:ext cx="7429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2625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The bottle does not become the shade; it reveals it.</a:t>
            </a:r>
          </a:p>
        </p:txBody>
      </p:sp>
      <p:sp>
        <p:nvSpPr>
          <p:cNvPr id="11" name="pack-principle-body">
            <a:extLst xmlns:a="http://schemas.openxmlformats.org/drawingml/2006/main">
              <a:ext uri="{FF2B5EF4-FFF2-40B4-BE49-F238E27FC236}">
                <a16:creationId xmlns:a16="http://schemas.microsoft.com/office/drawing/2014/main" id="{27756D89-950F-47D8-8701-3C113198D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191250"/>
            <a:ext cx="7429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The white N3.3 bottle remains recognisable from a distance while shade information appears on the Reveal Plane and cap.</a:t>
            </a:r>
          </a:p>
        </p:txBody>
      </p:sp>
      <p:sp>
        <p:nvSpPr>
          <p:cNvPr id="12" name="status-43">
            <a:extLst xmlns:a="http://schemas.openxmlformats.org/drawingml/2006/main">
              <a:ext uri="{FF2B5EF4-FFF2-40B4-BE49-F238E27FC236}">
                <a16:creationId xmlns:a16="http://schemas.microsoft.com/office/drawing/2014/main" id="{8D8B9AD6-119C-41C8-B38B-3A1E5B3FF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3" name="status-en-43">
            <a:extLst xmlns:a="http://schemas.openxmlformats.org/drawingml/2006/main">
              <a:ext uri="{FF2B5EF4-FFF2-40B4-BE49-F238E27FC236}">
                <a16:creationId xmlns:a16="http://schemas.microsoft.com/office/drawing/2014/main" id="{C79AEFE4-F8C8-492F-BE1A-3177AF936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APPROVED CONCEPT DIRECTION - NOT PRINT OR PRODUCTION ARTWORK.</a:t>
            </a:r>
          </a:p>
        </p:txBody>
      </p:sp>
      <p:sp>
        <p:nvSpPr>
          <p:cNvPr id="14" name="status-ar-43">
            <a:extLst xmlns:a="http://schemas.openxmlformats.org/drawingml/2006/main">
              <a:ext uri="{FF2B5EF4-FFF2-40B4-BE49-F238E27FC236}">
                <a16:creationId xmlns:a16="http://schemas.microsoft.com/office/drawing/2014/main" id="{6DA45DD4-0A42-46E7-A8D5-B6BAA2824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اتجاه مفاهيمي معتمد - ليس ملف طباعة أو Production Artwork.</a:t>
            </a:r>
          </a:p>
        </p:txBody>
      </p:sp>
    </p:spTree>
    <p:extLst>
      <p:ext uri="{BB962C8B-B14F-4D97-AF65-F5344CB8AC3E}">
        <p14:creationId xmlns:p14="http://schemas.microsoft.com/office/powerpoint/2010/main" val="157667718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brand-44">
            <a:extLst xmlns:a="http://schemas.openxmlformats.org/drawingml/2006/main">
              <a:ext uri="{FF2B5EF4-FFF2-40B4-BE49-F238E27FC236}">
                <a16:creationId xmlns:a16="http://schemas.microsoft.com/office/drawing/2014/main" id="{754954CB-5FB5-4059-BBF7-FF8B96041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4">
            <a:extLst xmlns:a="http://schemas.openxmlformats.org/drawingml/2006/main">
              <a:ext uri="{FF2B5EF4-FFF2-40B4-BE49-F238E27FC236}">
                <a16:creationId xmlns:a16="http://schemas.microsoft.com/office/drawing/2014/main" id="{88D9F000-D8A0-4FB2-8A02-1C7C53423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PRODUCT + GOVERNANCE · المنتج والحوكمة</a:t>
            </a:r>
          </a:p>
        </p:txBody>
      </p:sp>
      <p:sp>
        <p:nvSpPr>
          <p:cNvPr id="3" name="page-44">
            <a:extLst xmlns:a="http://schemas.openxmlformats.org/drawingml/2006/main">
              <a:ext uri="{FF2B5EF4-FFF2-40B4-BE49-F238E27FC236}">
                <a16:creationId xmlns:a16="http://schemas.microsoft.com/office/drawing/2014/main" id="{60DF5461-1E8A-4141-893C-8D684D0F9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44 / 48</a:t>
            </a:r>
          </a:p>
        </p:txBody>
      </p:sp>
      <p:sp>
        <p:nvSpPr>
          <p:cNvPr id="4" name="footer-rule-44">
            <a:extLst xmlns:a="http://schemas.openxmlformats.org/drawingml/2006/main">
              <a:ext uri="{FF2B5EF4-FFF2-40B4-BE49-F238E27FC236}">
                <a16:creationId xmlns:a16="http://schemas.microsoft.com/office/drawing/2014/main" id="{436C485C-C8D3-41FB-AA71-EDEDE0020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4">
            <a:extLst xmlns:a="http://schemas.openxmlformats.org/drawingml/2006/main">
              <a:ext uri="{FF2B5EF4-FFF2-40B4-BE49-F238E27FC236}">
                <a16:creationId xmlns:a16="http://schemas.microsoft.com/office/drawing/2014/main" id="{21BAFE90-0E33-49C1-87C0-1FD43BB5F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Reveal Halo anatomy</a:t>
            </a:r>
          </a:p>
        </p:txBody>
      </p:sp>
      <p:sp>
        <p:nvSpPr>
          <p:cNvPr id="6" name="title-rail-44">
            <a:extLst xmlns:a="http://schemas.openxmlformats.org/drawingml/2006/main">
              <a:ext uri="{FF2B5EF4-FFF2-40B4-BE49-F238E27FC236}">
                <a16:creationId xmlns:a16="http://schemas.microsoft.com/office/drawing/2014/main" id="{72F4F238-F28E-42F3-87C0-F91C63CF9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4">
            <a:extLst xmlns:a="http://schemas.openxmlformats.org/drawingml/2006/main">
              <a:ext uri="{FF2B5EF4-FFF2-40B4-BE49-F238E27FC236}">
                <a16:creationId xmlns:a16="http://schemas.microsoft.com/office/drawing/2014/main" id="{4AC2F68A-1BF5-4C17-99AE-C9002D679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تشريح Reveal Halo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31e115488448bf"/>
          <a:stretch xmlns:a="http://schemas.openxmlformats.org/drawingml/2006/main"/>
        </p:blipFill>
        <p:spPr>
          <a:xfrm xmlns:a="http://schemas.openxmlformats.org/drawingml/2006/main">
            <a:off x="1143000" y="2736056"/>
            <a:ext cx="8191500" cy="5119688"/>
          </a:xfrm>
          <a:prstGeom xmlns:a="http://schemas.openxmlformats.org/drawingml/2006/main" prst="rect">
            <a:avLst/>
          </a:prstGeom>
        </p:spPr>
      </p:pic>
      <p:sp>
        <p:nvSpPr>
          <p:cNvPr id="9" name="anatomy-line-0">
            <a:extLst xmlns:a="http://schemas.openxmlformats.org/drawingml/2006/main">
              <a:ext uri="{FF2B5EF4-FFF2-40B4-BE49-F238E27FC236}">
                <a16:creationId xmlns:a16="http://schemas.microsoft.com/office/drawing/2014/main" id="{703D706F-6A0A-4D64-8AB1-9103F3E30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800350"/>
            <a:ext cx="571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anatomy-en-0">
            <a:extLst xmlns:a="http://schemas.openxmlformats.org/drawingml/2006/main">
              <a:ext uri="{FF2B5EF4-FFF2-40B4-BE49-F238E27FC236}">
                <a16:creationId xmlns:a16="http://schemas.microsoft.com/office/drawing/2014/main" id="{093774A6-E003-4668-8D9E-BA0EC3866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00350"/>
            <a:ext cx="676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Reveal Plane</a:t>
            </a:r>
          </a:p>
        </p:txBody>
      </p:sp>
      <p:sp>
        <p:nvSpPr>
          <p:cNvPr id="11" name="anatomy-ar-0">
            <a:extLst xmlns:a="http://schemas.openxmlformats.org/drawingml/2006/main">
              <a:ext uri="{FF2B5EF4-FFF2-40B4-BE49-F238E27FC236}">
                <a16:creationId xmlns:a16="http://schemas.microsoft.com/office/drawing/2014/main" id="{845180A9-AE26-41A2-BD60-5A81F12C8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238500"/>
            <a:ext cx="676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قوس الدرجة على الكتف</a:t>
            </a:r>
          </a:p>
        </p:txBody>
      </p:sp>
      <p:sp>
        <p:nvSpPr>
          <p:cNvPr id="12" name="anatomy-line-1">
            <a:extLst xmlns:a="http://schemas.openxmlformats.org/drawingml/2006/main">
              <a:ext uri="{FF2B5EF4-FFF2-40B4-BE49-F238E27FC236}">
                <a16:creationId xmlns:a16="http://schemas.microsoft.com/office/drawing/2014/main" id="{139A6603-4CBB-4121-837C-8AD944FD2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152900"/>
            <a:ext cx="571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anatomy-en-1">
            <a:extLst xmlns:a="http://schemas.openxmlformats.org/drawingml/2006/main">
              <a:ext uri="{FF2B5EF4-FFF2-40B4-BE49-F238E27FC236}">
                <a16:creationId xmlns:a16="http://schemas.microsoft.com/office/drawing/2014/main" id="{BDB96133-086C-4106-823B-0DA2E8189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4152900"/>
            <a:ext cx="676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Bordeaux signature</a:t>
            </a:r>
          </a:p>
        </p:txBody>
      </p:sp>
      <p:sp>
        <p:nvSpPr>
          <p:cNvPr id="14" name="anatomy-ar-1">
            <a:extLst xmlns:a="http://schemas.openxmlformats.org/drawingml/2006/main">
              <a:ext uri="{FF2B5EF4-FFF2-40B4-BE49-F238E27FC236}">
                <a16:creationId xmlns:a16="http://schemas.microsoft.com/office/drawing/2014/main" id="{E0EF266D-5813-4AAD-8A2C-08CCDFA5B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4591050"/>
            <a:ext cx="676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خط واحد أسفل الانكسار</a:t>
            </a:r>
          </a:p>
        </p:txBody>
      </p:sp>
      <p:sp>
        <p:nvSpPr>
          <p:cNvPr id="15" name="anatomy-line-2">
            <a:extLst xmlns:a="http://schemas.openxmlformats.org/drawingml/2006/main">
              <a:ext uri="{FF2B5EF4-FFF2-40B4-BE49-F238E27FC236}">
                <a16:creationId xmlns:a16="http://schemas.microsoft.com/office/drawing/2014/main" id="{3F021A08-325F-4100-8403-6BB496B52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5505450"/>
            <a:ext cx="571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natomy-en-2">
            <a:extLst xmlns:a="http://schemas.openxmlformats.org/drawingml/2006/main">
              <a:ext uri="{FF2B5EF4-FFF2-40B4-BE49-F238E27FC236}">
                <a16:creationId xmlns:a16="http://schemas.microsoft.com/office/drawing/2014/main" id="{3FDE8220-EAF2-43EA-AB5E-70EABA251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5505450"/>
            <a:ext cx="676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Cap ID</a:t>
            </a:r>
          </a:p>
        </p:txBody>
      </p:sp>
      <p:sp>
        <p:nvSpPr>
          <p:cNvPr id="17" name="anatomy-ar-2">
            <a:extLst xmlns:a="http://schemas.openxmlformats.org/drawingml/2006/main">
              <a:ext uri="{FF2B5EF4-FFF2-40B4-BE49-F238E27FC236}">
                <a16:creationId xmlns:a16="http://schemas.microsoft.com/office/drawing/2014/main" id="{86259EE3-265E-4317-A1D2-F2D3C7118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5943600"/>
            <a:ext cx="676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قرص الدرجة والكود من الأعلى</a:t>
            </a:r>
          </a:p>
        </p:txBody>
      </p:sp>
      <p:sp>
        <p:nvSpPr>
          <p:cNvPr id="18" name="anatomy-line-3">
            <a:extLst xmlns:a="http://schemas.openxmlformats.org/drawingml/2006/main">
              <a:ext uri="{FF2B5EF4-FFF2-40B4-BE49-F238E27FC236}">
                <a16:creationId xmlns:a16="http://schemas.microsoft.com/office/drawing/2014/main" id="{1C83928A-41DA-42D5-9E23-041FD5A43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6858000"/>
            <a:ext cx="571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anatomy-en-3">
            <a:extLst xmlns:a="http://schemas.openxmlformats.org/drawingml/2006/main">
              <a:ext uri="{FF2B5EF4-FFF2-40B4-BE49-F238E27FC236}">
                <a16:creationId xmlns:a16="http://schemas.microsoft.com/office/drawing/2014/main" id="{EE2B9725-760A-4702-BDD5-4D8E75BEC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858000"/>
            <a:ext cx="676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3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Matte white cap</a:t>
            </a:r>
          </a:p>
        </p:txBody>
      </p:sp>
      <p:sp>
        <p:nvSpPr>
          <p:cNvPr id="20" name="anatomy-ar-3">
            <a:extLst xmlns:a="http://schemas.openxmlformats.org/drawingml/2006/main">
              <a:ext uri="{FF2B5EF4-FFF2-40B4-BE49-F238E27FC236}">
                <a16:creationId xmlns:a16="http://schemas.microsoft.com/office/drawing/2014/main" id="{F833C114-07FB-4D38-8BDF-4B7C7CE57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7296150"/>
            <a:ext cx="676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7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خط أساس الإطلاق؛ soft-touch اختياري للاختبار</a:t>
            </a:r>
          </a:p>
        </p:txBody>
      </p:sp>
      <p:sp>
        <p:nvSpPr>
          <p:cNvPr id="21" name="status-44">
            <a:extLst xmlns:a="http://schemas.openxmlformats.org/drawingml/2006/main">
              <a:ext uri="{FF2B5EF4-FFF2-40B4-BE49-F238E27FC236}">
                <a16:creationId xmlns:a16="http://schemas.microsoft.com/office/drawing/2014/main" id="{57244D96-DE0C-45E2-AC96-065F9D6DB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2" name="status-en-44">
            <a:extLst xmlns:a="http://schemas.openxmlformats.org/drawingml/2006/main">
              <a:ext uri="{FF2B5EF4-FFF2-40B4-BE49-F238E27FC236}">
                <a16:creationId xmlns:a16="http://schemas.microsoft.com/office/drawing/2014/main" id="{4204781A-0F80-417F-B916-D4D6CDB73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Dimensions and print method are fixed only after factory specifications and sample testing.</a:t>
            </a:r>
          </a:p>
        </p:txBody>
      </p:sp>
      <p:sp>
        <p:nvSpPr>
          <p:cNvPr id="23" name="status-ar-44">
            <a:extLst xmlns:a="http://schemas.openxmlformats.org/drawingml/2006/main">
              <a:ext uri="{FF2B5EF4-FFF2-40B4-BE49-F238E27FC236}">
                <a16:creationId xmlns:a16="http://schemas.microsoft.com/office/drawing/2014/main" id="{4908AF14-8914-40AA-BEE0-70A3DCA88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تُثبَّت الأبعاد وطريقة الطباعة بعد استلام مواصفات المصنع والعينة.</a:t>
            </a:r>
          </a:p>
        </p:txBody>
      </p:sp>
    </p:spTree>
    <p:extLst>
      <p:ext uri="{BB962C8B-B14F-4D97-AF65-F5344CB8AC3E}">
        <p14:creationId xmlns:p14="http://schemas.microsoft.com/office/powerpoint/2010/main" val="245578778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brand-45">
            <a:extLst xmlns:a="http://schemas.openxmlformats.org/drawingml/2006/main">
              <a:ext uri="{FF2B5EF4-FFF2-40B4-BE49-F238E27FC236}">
                <a16:creationId xmlns:a16="http://schemas.microsoft.com/office/drawing/2014/main" id="{1ED7044F-4734-4864-9520-8459230F9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5">
            <a:extLst xmlns:a="http://schemas.openxmlformats.org/drawingml/2006/main">
              <a:ext uri="{FF2B5EF4-FFF2-40B4-BE49-F238E27FC236}">
                <a16:creationId xmlns:a16="http://schemas.microsoft.com/office/drawing/2014/main" id="{BAD15E8D-7110-4A31-8B71-CF28AA84F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PRODUCT + GOVERNANCE · المنتج والحوكمة</a:t>
            </a:r>
          </a:p>
        </p:txBody>
      </p:sp>
      <p:sp>
        <p:nvSpPr>
          <p:cNvPr id="3" name="page-45">
            <a:extLst xmlns:a="http://schemas.openxmlformats.org/drawingml/2006/main">
              <a:ext uri="{FF2B5EF4-FFF2-40B4-BE49-F238E27FC236}">
                <a16:creationId xmlns:a16="http://schemas.microsoft.com/office/drawing/2014/main" id="{84AFCFFE-23F9-4B0E-8FF0-D3B911E03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45 / 48</a:t>
            </a:r>
          </a:p>
        </p:txBody>
      </p:sp>
      <p:sp>
        <p:nvSpPr>
          <p:cNvPr id="4" name="footer-rule-45">
            <a:extLst xmlns:a="http://schemas.openxmlformats.org/drawingml/2006/main">
              <a:ext uri="{FF2B5EF4-FFF2-40B4-BE49-F238E27FC236}">
                <a16:creationId xmlns:a16="http://schemas.microsoft.com/office/drawing/2014/main" id="{870906DF-CBA4-40C3-B6AD-59428BB98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5">
            <a:extLst xmlns:a="http://schemas.openxmlformats.org/drawingml/2006/main">
              <a:ext uri="{FF2B5EF4-FFF2-40B4-BE49-F238E27FC236}">
                <a16:creationId xmlns:a16="http://schemas.microsoft.com/office/drawing/2014/main" id="{A52ED8FB-5A21-44AA-BB86-C7C774B49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Shade Passport and The Reveal Archive</a:t>
            </a:r>
          </a:p>
        </p:txBody>
      </p:sp>
      <p:sp>
        <p:nvSpPr>
          <p:cNvPr id="6" name="title-rail-45">
            <a:extLst xmlns:a="http://schemas.openxmlformats.org/drawingml/2006/main">
              <a:ext uri="{FF2B5EF4-FFF2-40B4-BE49-F238E27FC236}">
                <a16:creationId xmlns:a16="http://schemas.microsoft.com/office/drawing/2014/main" id="{43810EB6-0703-46E1-8E52-4782B60B0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5">
            <a:extLst xmlns:a="http://schemas.openxmlformats.org/drawingml/2006/main">
              <a:ext uri="{FF2B5EF4-FFF2-40B4-BE49-F238E27FC236}">
                <a16:creationId xmlns:a16="http://schemas.microsoft.com/office/drawing/2014/main" id="{427201E7-936D-4DE2-8D0D-613E99DA4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Shade Passport وThe Reveal Archive</a:t>
            </a:r>
          </a:p>
        </p:txBody>
      </p:sp>
      <p:sp>
        <p:nvSpPr>
          <p:cNvPr id="8" name="passport-0">
            <a:extLst xmlns:a="http://schemas.openxmlformats.org/drawingml/2006/main">
              <a:ext uri="{FF2B5EF4-FFF2-40B4-BE49-F238E27FC236}">
                <a16:creationId xmlns:a16="http://schemas.microsoft.com/office/drawing/2014/main" id="{67B781E7-36C3-480E-A55C-7D5F15C45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57500"/>
            <a:ext cx="3619500" cy="2095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passport-num-0">
            <a:extLst xmlns:a="http://schemas.openxmlformats.org/drawingml/2006/main">
              <a:ext uri="{FF2B5EF4-FFF2-40B4-BE49-F238E27FC236}">
                <a16:creationId xmlns:a16="http://schemas.microsoft.com/office/drawing/2014/main" id="{DE376789-B081-456C-8DA7-CC9B7F01E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105150"/>
            <a:ext cx="685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10" name="passport-ar-0">
            <a:extLst xmlns:a="http://schemas.openxmlformats.org/drawingml/2006/main">
              <a:ext uri="{FF2B5EF4-FFF2-40B4-BE49-F238E27FC236}">
                <a16:creationId xmlns:a16="http://schemas.microsoft.com/office/drawing/2014/main" id="{9D9D6758-E917-4314-9724-A8558A3E5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638550"/>
            <a:ext cx="3162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قوس الدرجة</a:t>
            </a:r>
          </a:p>
        </p:txBody>
      </p:sp>
      <p:sp>
        <p:nvSpPr>
          <p:cNvPr id="11" name="passport-en-0">
            <a:extLst xmlns:a="http://schemas.openxmlformats.org/drawingml/2006/main">
              <a:ext uri="{FF2B5EF4-FFF2-40B4-BE49-F238E27FC236}">
                <a16:creationId xmlns:a16="http://schemas.microsoft.com/office/drawing/2014/main" id="{91E41DF1-4993-4AC1-BA34-1E1BF4F62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40055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SHADE CRESCENT</a:t>
            </a:r>
          </a:p>
        </p:txBody>
      </p:sp>
      <p:sp>
        <p:nvSpPr>
          <p:cNvPr id="12" name="passport-1">
            <a:extLst xmlns:a="http://schemas.openxmlformats.org/drawingml/2006/main">
              <a:ext uri="{FF2B5EF4-FFF2-40B4-BE49-F238E27FC236}">
                <a16:creationId xmlns:a16="http://schemas.microsoft.com/office/drawing/2014/main" id="{5056E5FA-BB0C-4FEE-B770-09BF0B6F1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57500"/>
            <a:ext cx="3619500" cy="2095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3" name="passport-num-1">
            <a:extLst xmlns:a="http://schemas.openxmlformats.org/drawingml/2006/main">
              <a:ext uri="{FF2B5EF4-FFF2-40B4-BE49-F238E27FC236}">
                <a16:creationId xmlns:a16="http://schemas.microsoft.com/office/drawing/2014/main" id="{43D25D3E-15D9-42F3-B4AB-9F06D02AF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105150"/>
            <a:ext cx="685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14" name="passport-ar-1">
            <a:extLst xmlns:a="http://schemas.openxmlformats.org/drawingml/2006/main">
              <a:ext uri="{FF2B5EF4-FFF2-40B4-BE49-F238E27FC236}">
                <a16:creationId xmlns:a16="http://schemas.microsoft.com/office/drawing/2014/main" id="{A0051DCB-68D9-4B85-AC3E-4D598D88B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638550"/>
            <a:ext cx="3162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قرص الغطاء</a:t>
            </a:r>
          </a:p>
        </p:txBody>
      </p:sp>
      <p:sp>
        <p:nvSpPr>
          <p:cNvPr id="15" name="passport-en-1">
            <a:extLst xmlns:a="http://schemas.openxmlformats.org/drawingml/2006/main">
              <a:ext uri="{FF2B5EF4-FFF2-40B4-BE49-F238E27FC236}">
                <a16:creationId xmlns:a16="http://schemas.microsoft.com/office/drawing/2014/main" id="{8D2103B4-8A8E-4869-9B61-F0748487B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40055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CAP ID</a:t>
            </a:r>
          </a:p>
        </p:txBody>
      </p:sp>
      <p:sp>
        <p:nvSpPr>
          <p:cNvPr id="16" name="passport-2">
            <a:extLst xmlns:a="http://schemas.openxmlformats.org/drawingml/2006/main">
              <a:ext uri="{FF2B5EF4-FFF2-40B4-BE49-F238E27FC236}">
                <a16:creationId xmlns:a16="http://schemas.microsoft.com/office/drawing/2014/main" id="{5C859708-A3BE-4B75-8B56-033E76FF6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857500"/>
            <a:ext cx="3619500" cy="2095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7" name="passport-num-2">
            <a:extLst xmlns:a="http://schemas.openxmlformats.org/drawingml/2006/main">
              <a:ext uri="{FF2B5EF4-FFF2-40B4-BE49-F238E27FC236}">
                <a16:creationId xmlns:a16="http://schemas.microsoft.com/office/drawing/2014/main" id="{7A3E30E6-3BBE-4514-8460-954CC82D2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105150"/>
            <a:ext cx="685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8" name="passport-ar-2">
            <a:extLst xmlns:a="http://schemas.openxmlformats.org/drawingml/2006/main">
              <a:ext uri="{FF2B5EF4-FFF2-40B4-BE49-F238E27FC236}">
                <a16:creationId xmlns:a16="http://schemas.microsoft.com/office/drawing/2014/main" id="{502675E4-AFD2-4909-A748-AC55F7D9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638550"/>
            <a:ext cx="3162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الاسم والكود</a:t>
            </a:r>
          </a:p>
        </p:txBody>
      </p:sp>
      <p:sp>
        <p:nvSpPr>
          <p:cNvPr id="19" name="passport-en-2">
            <a:extLst xmlns:a="http://schemas.openxmlformats.org/drawingml/2006/main">
              <a:ext uri="{FF2B5EF4-FFF2-40B4-BE49-F238E27FC236}">
                <a16:creationId xmlns:a16="http://schemas.microsoft.com/office/drawing/2014/main" id="{42885516-9289-4392-9CE0-4B02C50AE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40055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NAME + CODE</a:t>
            </a:r>
          </a:p>
        </p:txBody>
      </p:sp>
      <p:sp>
        <p:nvSpPr>
          <p:cNvPr id="20" name="passport-3">
            <a:extLst xmlns:a="http://schemas.openxmlformats.org/drawingml/2006/main">
              <a:ext uri="{FF2B5EF4-FFF2-40B4-BE49-F238E27FC236}">
                <a16:creationId xmlns:a16="http://schemas.microsoft.com/office/drawing/2014/main" id="{17DCC8F4-8ACE-427D-A5AD-270C8B507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2857500"/>
            <a:ext cx="3619500" cy="2095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21" name="passport-num-3">
            <a:extLst xmlns:a="http://schemas.openxmlformats.org/drawingml/2006/main">
              <a:ext uri="{FF2B5EF4-FFF2-40B4-BE49-F238E27FC236}">
                <a16:creationId xmlns:a16="http://schemas.microsoft.com/office/drawing/2014/main" id="{AD82F198-11A2-49C5-8616-1DFA80CA2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73100" y="3105150"/>
            <a:ext cx="685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22" name="passport-ar-3">
            <a:extLst xmlns:a="http://schemas.openxmlformats.org/drawingml/2006/main">
              <a:ext uri="{FF2B5EF4-FFF2-40B4-BE49-F238E27FC236}">
                <a16:creationId xmlns:a16="http://schemas.microsoft.com/office/drawing/2014/main" id="{437D0443-D301-4C83-9359-E0224AAFE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73100" y="3638550"/>
            <a:ext cx="3162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9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9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عينة الصالون</a:t>
            </a:r>
          </a:p>
        </p:txBody>
      </p:sp>
      <p:sp>
        <p:nvSpPr>
          <p:cNvPr id="23" name="passport-en-3">
            <a:extLst xmlns:a="http://schemas.openxmlformats.org/drawingml/2006/main">
              <a:ext uri="{FF2B5EF4-FFF2-40B4-BE49-F238E27FC236}">
                <a16:creationId xmlns:a16="http://schemas.microsoft.com/office/drawing/2014/main" id="{3A135C75-6472-4BDD-9465-95B283A6B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73100" y="4400550"/>
            <a:ext cx="3162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1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1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SALON SWATCH</a:t>
            </a:r>
          </a:p>
        </p:txBody>
      </p:sp>
      <p:sp>
        <p:nvSpPr>
          <p:cNvPr id="24" name="naming-code">
            <a:extLst xmlns:a="http://schemas.openxmlformats.org/drawingml/2006/main">
              <a:ext uri="{FF2B5EF4-FFF2-40B4-BE49-F238E27FC236}">
                <a16:creationId xmlns:a16="http://schemas.microsoft.com/office/drawing/2014/main" id="{41D3C8C1-55FE-49DE-BA87-9D744AA95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5048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4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4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EV-GP-041</a:t>
            </a:r>
          </a:p>
        </p:txBody>
      </p:sp>
      <p:sp>
        <p:nvSpPr>
          <p:cNvPr id="25" name="naming-code-en">
            <a:extLst xmlns:a="http://schemas.openxmlformats.org/drawingml/2006/main">
              <a:ext uri="{FF2B5EF4-FFF2-40B4-BE49-F238E27FC236}">
                <a16:creationId xmlns:a16="http://schemas.microsoft.com/office/drawing/2014/main" id="{5FAF32F5-CC60-4E69-A193-1E9C7EDC8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667500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3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EV = Et voilà · GP = Gel Polish · 041 = stable shade number</a:t>
            </a:r>
          </a:p>
        </p:txBody>
      </p:sp>
      <p:sp>
        <p:nvSpPr>
          <p:cNvPr id="26" name="naming-ar">
            <a:extLst xmlns:a="http://schemas.openxmlformats.org/drawingml/2006/main">
              <a:ext uri="{FF2B5EF4-FFF2-40B4-BE49-F238E27FC236}">
                <a16:creationId xmlns:a16="http://schemas.microsoft.com/office/drawing/2014/main" id="{9F983922-BBE9-4F84-AAAC-7B2A96D03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543550"/>
            <a:ext cx="7429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28000"/>
              </a:lnSpc>
              <a:buNone/>
              <a:defRPr sz="202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02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الاسم الإنجليزي يروي لحظة الكشف؛ الكود يثبت هوية الدرجة. لا يدخل رقم العبوة N3.3 في كود الدرجة. الأسماء النهائية تنتظر القائمة والعينات والفحص القانوني.</a:t>
            </a:r>
          </a:p>
        </p:txBody>
      </p:sp>
      <p:sp>
        <p:nvSpPr>
          <p:cNvPr id="27" name="status-45">
            <a:extLst xmlns:a="http://schemas.openxmlformats.org/drawingml/2006/main">
              <a:ext uri="{FF2B5EF4-FFF2-40B4-BE49-F238E27FC236}">
                <a16:creationId xmlns:a16="http://schemas.microsoft.com/office/drawing/2014/main" id="{2CF76299-8705-4BE5-BB98-FB1FEB5F1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8" name="status-en-45">
            <a:extLst xmlns:a="http://schemas.openxmlformats.org/drawingml/2006/main">
              <a:ext uri="{FF2B5EF4-FFF2-40B4-BE49-F238E27FC236}">
                <a16:creationId xmlns:a16="http://schemas.microsoft.com/office/drawing/2014/main" id="{762BCDAD-BDF5-4267-A02A-6D169FBBA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Codes and names remain conceptual until the live Naming Matrix and SKU architecture are approved.</a:t>
            </a:r>
          </a:p>
        </p:txBody>
      </p:sp>
      <p:sp>
        <p:nvSpPr>
          <p:cNvPr id="29" name="status-ar-45">
            <a:extLst xmlns:a="http://schemas.openxmlformats.org/drawingml/2006/main">
              <a:ext uri="{FF2B5EF4-FFF2-40B4-BE49-F238E27FC236}">
                <a16:creationId xmlns:a16="http://schemas.microsoft.com/office/drawing/2014/main" id="{5503715F-AD21-4542-8C3E-7889D2567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أمثلة الأكواد والأسماء مفاهيمية حتى اعتماد Naming Matrix وSKU الفعلي.</a:t>
            </a:r>
          </a:p>
        </p:txBody>
      </p:sp>
    </p:spTree>
    <p:extLst>
      <p:ext uri="{BB962C8B-B14F-4D97-AF65-F5344CB8AC3E}">
        <p14:creationId xmlns:p14="http://schemas.microsoft.com/office/powerpoint/2010/main" val="70519303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brand-46">
            <a:extLst xmlns:a="http://schemas.openxmlformats.org/drawingml/2006/main">
              <a:ext uri="{FF2B5EF4-FFF2-40B4-BE49-F238E27FC236}">
                <a16:creationId xmlns:a16="http://schemas.microsoft.com/office/drawing/2014/main" id="{AE68DD76-0CAD-4F08-ACBA-69A0CC271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6">
            <a:extLst xmlns:a="http://schemas.openxmlformats.org/drawingml/2006/main">
              <a:ext uri="{FF2B5EF4-FFF2-40B4-BE49-F238E27FC236}">
                <a16:creationId xmlns:a16="http://schemas.microsoft.com/office/drawing/2014/main" id="{99F192D3-19E5-495C-B782-441C5F518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PRODUCT + GOVERNANCE · المنتج والحوكمة</a:t>
            </a:r>
          </a:p>
        </p:txBody>
      </p:sp>
      <p:sp>
        <p:nvSpPr>
          <p:cNvPr id="3" name="page-46">
            <a:extLst xmlns:a="http://schemas.openxmlformats.org/drawingml/2006/main">
              <a:ext uri="{FF2B5EF4-FFF2-40B4-BE49-F238E27FC236}">
                <a16:creationId xmlns:a16="http://schemas.microsoft.com/office/drawing/2014/main" id="{F56F4DBF-05AB-4BC7-BB73-7B9F6DF34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46 / 48</a:t>
            </a:r>
          </a:p>
        </p:txBody>
      </p:sp>
      <p:sp>
        <p:nvSpPr>
          <p:cNvPr id="4" name="footer-rule-46">
            <a:extLst xmlns:a="http://schemas.openxmlformats.org/drawingml/2006/main">
              <a:ext uri="{FF2B5EF4-FFF2-40B4-BE49-F238E27FC236}">
                <a16:creationId xmlns:a16="http://schemas.microsoft.com/office/drawing/2014/main" id="{3290926B-44FF-4288-AEA8-55AEBC620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6">
            <a:extLst xmlns:a="http://schemas.openxmlformats.org/drawingml/2006/main">
              <a:ext uri="{FF2B5EF4-FFF2-40B4-BE49-F238E27FC236}">
                <a16:creationId xmlns:a16="http://schemas.microsoft.com/office/drawing/2014/main" id="{B800CAA1-1840-45BA-BACE-436A93792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Product family and information hierarchy</a:t>
            </a:r>
          </a:p>
        </p:txBody>
      </p:sp>
      <p:sp>
        <p:nvSpPr>
          <p:cNvPr id="6" name="title-rail-46">
            <a:extLst xmlns:a="http://schemas.openxmlformats.org/drawingml/2006/main">
              <a:ext uri="{FF2B5EF4-FFF2-40B4-BE49-F238E27FC236}">
                <a16:creationId xmlns:a16="http://schemas.microsoft.com/office/drawing/2014/main" id="{AAE8E190-0DF1-4D07-A333-8D844CD5D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6">
            <a:extLst xmlns:a="http://schemas.openxmlformats.org/drawingml/2006/main">
              <a:ext uri="{FF2B5EF4-FFF2-40B4-BE49-F238E27FC236}">
                <a16:creationId xmlns:a16="http://schemas.microsoft.com/office/drawing/2014/main" id="{1A9227BB-6662-4DA7-A4F3-651FDB963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عائلة المنتج وتسلسل المعلومات</a:t>
            </a:r>
          </a:p>
        </p:txBody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520ba17d16413e"/>
          <a:stretch xmlns:a="http://schemas.openxmlformats.org/drawingml/2006/main"/>
        </p:blipFill>
        <p:spPr>
          <a:xfrm xmlns:a="http://schemas.openxmlformats.org/drawingml/2006/main">
            <a:off x="1171575" y="2857500"/>
            <a:ext cx="7372350" cy="4095750"/>
          </a:xfrm>
          <a:prstGeom xmlns:a="http://schemas.openxmlformats.org/drawingml/2006/main" prst="rect">
            <a:avLst/>
          </a:prstGeom>
        </p:spPr>
      </p:pic>
      <p:sp>
        <p:nvSpPr>
          <p:cNvPr id="9" name="hierarchy-num-0">
            <a:extLst xmlns:a="http://schemas.openxmlformats.org/drawingml/2006/main">
              <a:ext uri="{FF2B5EF4-FFF2-40B4-BE49-F238E27FC236}">
                <a16:creationId xmlns:a16="http://schemas.microsoft.com/office/drawing/2014/main" id="{51D50330-E6E1-4288-9428-2B1C78BBB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78130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10" name="hierarchy-en-0">
            <a:extLst xmlns:a="http://schemas.openxmlformats.org/drawingml/2006/main">
              <a:ext uri="{FF2B5EF4-FFF2-40B4-BE49-F238E27FC236}">
                <a16:creationId xmlns:a16="http://schemas.microsoft.com/office/drawing/2014/main" id="{73B7C444-88C9-402C-A5C6-3147209C8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278130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BRAND</a:t>
            </a:r>
          </a:p>
        </p:txBody>
      </p:sp>
      <p:sp>
        <p:nvSpPr>
          <p:cNvPr id="11" name="hierarchy-ar-0">
            <a:extLst xmlns:a="http://schemas.openxmlformats.org/drawingml/2006/main">
              <a:ext uri="{FF2B5EF4-FFF2-40B4-BE49-F238E27FC236}">
                <a16:creationId xmlns:a16="http://schemas.microsoft.com/office/drawing/2014/main" id="{4EB2AC1B-D661-464E-BC5B-F18E000B3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0250" y="270510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72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72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العلامة</a:t>
            </a:r>
          </a:p>
        </p:txBody>
      </p:sp>
      <p:sp>
        <p:nvSpPr>
          <p:cNvPr id="12" name="hierarchy-rule-0">
            <a:extLst xmlns:a="http://schemas.openxmlformats.org/drawingml/2006/main">
              <a:ext uri="{FF2B5EF4-FFF2-40B4-BE49-F238E27FC236}">
                <a16:creationId xmlns:a16="http://schemas.microsoft.com/office/drawing/2014/main" id="{0E134910-3191-4849-991B-E80884767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238500"/>
            <a:ext cx="742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hierarchy-num-1">
            <a:extLst xmlns:a="http://schemas.openxmlformats.org/drawingml/2006/main">
              <a:ext uri="{FF2B5EF4-FFF2-40B4-BE49-F238E27FC236}">
                <a16:creationId xmlns:a16="http://schemas.microsoft.com/office/drawing/2014/main" id="{025A31C8-31E9-4E1E-B83B-71D079F05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77190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14" name="hierarchy-en-1">
            <a:extLst xmlns:a="http://schemas.openxmlformats.org/drawingml/2006/main">
              <a:ext uri="{FF2B5EF4-FFF2-40B4-BE49-F238E27FC236}">
                <a16:creationId xmlns:a16="http://schemas.microsoft.com/office/drawing/2014/main" id="{63186EDE-28DC-4CEF-A0C2-007BFA6D5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377190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CHOICE</a:t>
            </a:r>
          </a:p>
        </p:txBody>
      </p:sp>
      <p:sp>
        <p:nvSpPr>
          <p:cNvPr id="15" name="hierarchy-ar-1">
            <a:extLst xmlns:a="http://schemas.openxmlformats.org/drawingml/2006/main">
              <a:ext uri="{FF2B5EF4-FFF2-40B4-BE49-F238E27FC236}">
                <a16:creationId xmlns:a16="http://schemas.microsoft.com/office/drawing/2014/main" id="{6A89D9E5-E838-4BE7-B6D3-A8E215833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0250" y="369570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72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72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الدرجة والكود</a:t>
            </a:r>
          </a:p>
        </p:txBody>
      </p:sp>
      <p:sp>
        <p:nvSpPr>
          <p:cNvPr id="16" name="hierarchy-rule-1">
            <a:extLst xmlns:a="http://schemas.openxmlformats.org/drawingml/2006/main">
              <a:ext uri="{FF2B5EF4-FFF2-40B4-BE49-F238E27FC236}">
                <a16:creationId xmlns:a16="http://schemas.microsoft.com/office/drawing/2014/main" id="{4C9ABAF3-3D45-4EBE-BD01-460FD30CC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229100"/>
            <a:ext cx="742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hierarchy-num-2">
            <a:extLst xmlns:a="http://schemas.openxmlformats.org/drawingml/2006/main">
              <a:ext uri="{FF2B5EF4-FFF2-40B4-BE49-F238E27FC236}">
                <a16:creationId xmlns:a16="http://schemas.microsoft.com/office/drawing/2014/main" id="{B21FD5C5-99F5-42A7-A3E7-CBC4F38E5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76250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8" name="hierarchy-en-2">
            <a:extLst xmlns:a="http://schemas.openxmlformats.org/drawingml/2006/main">
              <a:ext uri="{FF2B5EF4-FFF2-40B4-BE49-F238E27FC236}">
                <a16:creationId xmlns:a16="http://schemas.microsoft.com/office/drawing/2014/main" id="{51C79110-E533-4FEA-9E39-2BC226950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476250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SERVICE</a:t>
            </a:r>
          </a:p>
        </p:txBody>
      </p:sp>
      <p:sp>
        <p:nvSpPr>
          <p:cNvPr id="19" name="hierarchy-ar-2">
            <a:extLst xmlns:a="http://schemas.openxmlformats.org/drawingml/2006/main">
              <a:ext uri="{FF2B5EF4-FFF2-40B4-BE49-F238E27FC236}">
                <a16:creationId xmlns:a16="http://schemas.microsoft.com/office/drawing/2014/main" id="{9129A391-3281-4B11-A033-4C3B1C0C5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0250" y="468630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72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72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العائلة والاستخدام</a:t>
            </a:r>
          </a:p>
        </p:txBody>
      </p:sp>
      <p:sp>
        <p:nvSpPr>
          <p:cNvPr id="20" name="hierarchy-rule-2">
            <a:extLst xmlns:a="http://schemas.openxmlformats.org/drawingml/2006/main">
              <a:ext uri="{FF2B5EF4-FFF2-40B4-BE49-F238E27FC236}">
                <a16:creationId xmlns:a16="http://schemas.microsoft.com/office/drawing/2014/main" id="{B13BE0BD-03D4-4BED-8962-FEAA26344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219700"/>
            <a:ext cx="742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hierarchy-num-3">
            <a:extLst xmlns:a="http://schemas.openxmlformats.org/drawingml/2006/main">
              <a:ext uri="{FF2B5EF4-FFF2-40B4-BE49-F238E27FC236}">
                <a16:creationId xmlns:a16="http://schemas.microsoft.com/office/drawing/2014/main" id="{89BAC989-152A-47CC-A736-C5F22C6D6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75310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22" name="hierarchy-en-3">
            <a:extLst xmlns:a="http://schemas.openxmlformats.org/drawingml/2006/main">
              <a:ext uri="{FF2B5EF4-FFF2-40B4-BE49-F238E27FC236}">
                <a16:creationId xmlns:a16="http://schemas.microsoft.com/office/drawing/2014/main" id="{44EBD224-6101-4064-8F5F-A5664A0ED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575310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VERIFIED FACTS</a:t>
            </a:r>
          </a:p>
        </p:txBody>
      </p:sp>
      <p:sp>
        <p:nvSpPr>
          <p:cNvPr id="23" name="hierarchy-ar-3">
            <a:extLst xmlns:a="http://schemas.openxmlformats.org/drawingml/2006/main">
              <a:ext uri="{FF2B5EF4-FFF2-40B4-BE49-F238E27FC236}">
                <a16:creationId xmlns:a16="http://schemas.microsoft.com/office/drawing/2014/main" id="{B30DE7BE-8F24-4865-935F-E285FE715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0250" y="567690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72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72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حقائق موثقة</a:t>
            </a:r>
          </a:p>
        </p:txBody>
      </p:sp>
      <p:sp>
        <p:nvSpPr>
          <p:cNvPr id="24" name="hierarchy-rule-3">
            <a:extLst xmlns:a="http://schemas.openxmlformats.org/drawingml/2006/main">
              <a:ext uri="{FF2B5EF4-FFF2-40B4-BE49-F238E27FC236}">
                <a16:creationId xmlns:a16="http://schemas.microsoft.com/office/drawing/2014/main" id="{9784D598-7551-45EB-8486-38864118F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6210300"/>
            <a:ext cx="742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hierarchy-num-4">
            <a:extLst xmlns:a="http://schemas.openxmlformats.org/drawingml/2006/main">
              <a:ext uri="{FF2B5EF4-FFF2-40B4-BE49-F238E27FC236}">
                <a16:creationId xmlns:a16="http://schemas.microsoft.com/office/drawing/2014/main" id="{81BEB5B9-C889-4BC2-B857-DF0AB8434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674370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05</a:t>
            </a:r>
          </a:p>
        </p:txBody>
      </p:sp>
      <p:sp>
        <p:nvSpPr>
          <p:cNvPr id="26" name="hierarchy-en-4">
            <a:extLst xmlns:a="http://schemas.openxmlformats.org/drawingml/2006/main">
              <a:ext uri="{FF2B5EF4-FFF2-40B4-BE49-F238E27FC236}">
                <a16:creationId xmlns:a16="http://schemas.microsoft.com/office/drawing/2014/main" id="{F977AC97-42B7-4DC0-B5EB-912217573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74370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REGULATED</a:t>
            </a:r>
          </a:p>
        </p:txBody>
      </p:sp>
      <p:sp>
        <p:nvSpPr>
          <p:cNvPr id="27" name="hierarchy-ar-4">
            <a:extLst xmlns:a="http://schemas.openxmlformats.org/drawingml/2006/main">
              <a:ext uri="{FF2B5EF4-FFF2-40B4-BE49-F238E27FC236}">
                <a16:creationId xmlns:a16="http://schemas.microsoft.com/office/drawing/2014/main" id="{A8DCF491-D6F5-4C9D-9AC8-6A2FF104A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0250" y="666750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725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725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INCI والتحذيرات والتتبع</a:t>
            </a:r>
          </a:p>
        </p:txBody>
      </p:sp>
      <p:sp>
        <p:nvSpPr>
          <p:cNvPr id="28" name="hierarchy-rule-4">
            <a:extLst xmlns:a="http://schemas.openxmlformats.org/drawingml/2006/main">
              <a:ext uri="{FF2B5EF4-FFF2-40B4-BE49-F238E27FC236}">
                <a16:creationId xmlns:a16="http://schemas.microsoft.com/office/drawing/2014/main" id="{0C3DB473-7A20-439B-BDA9-9E42C8C37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7200900"/>
            <a:ext cx="742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tatus-46">
            <a:extLst xmlns:a="http://schemas.openxmlformats.org/drawingml/2006/main">
              <a:ext uri="{FF2B5EF4-FFF2-40B4-BE49-F238E27FC236}">
                <a16:creationId xmlns:a16="http://schemas.microsoft.com/office/drawing/2014/main" id="{C00DB745-09DA-4260-A7C3-F4BC17F7F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30" name="status-en-46">
            <a:extLst xmlns:a="http://schemas.openxmlformats.org/drawingml/2006/main">
              <a:ext uri="{FF2B5EF4-FFF2-40B4-BE49-F238E27FC236}">
                <a16:creationId xmlns:a16="http://schemas.microsoft.com/office/drawing/2014/main" id="{C76B7E1C-90DC-4875-B4B4-2661F42FC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No fact or claim becomes final copy until bound to an exact factory-issued SKU document.</a:t>
            </a:r>
          </a:p>
        </p:txBody>
      </p:sp>
      <p:sp>
        <p:nvSpPr>
          <p:cNvPr id="31" name="status-ar-46">
            <a:extLst xmlns:a="http://schemas.openxmlformats.org/drawingml/2006/main">
              <a:ext uri="{FF2B5EF4-FFF2-40B4-BE49-F238E27FC236}">
                <a16:creationId xmlns:a16="http://schemas.microsoft.com/office/drawing/2014/main" id="{726F9635-9F95-4660-BC4B-58FE532DE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لا تتحول أي حقيقة أو ادعاء إلى نص نهائي قبل ارتباطه بوثيقة SKU صادرة من المصنع.</a:t>
            </a:r>
          </a:p>
        </p:txBody>
      </p:sp>
    </p:spTree>
    <p:extLst>
      <p:ext uri="{BB962C8B-B14F-4D97-AF65-F5344CB8AC3E}">
        <p14:creationId xmlns:p14="http://schemas.microsoft.com/office/powerpoint/2010/main" val="703620678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rand-47">
            <a:extLst xmlns:a="http://schemas.openxmlformats.org/drawingml/2006/main">
              <a:ext uri="{FF2B5EF4-FFF2-40B4-BE49-F238E27FC236}">
                <a16:creationId xmlns:a16="http://schemas.microsoft.com/office/drawing/2014/main" id="{D6A756B1-13A4-4B22-93A4-2A96F2C18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7">
            <a:extLst xmlns:a="http://schemas.openxmlformats.org/drawingml/2006/main">
              <a:ext uri="{FF2B5EF4-FFF2-40B4-BE49-F238E27FC236}">
                <a16:creationId xmlns:a16="http://schemas.microsoft.com/office/drawing/2014/main" id="{BB6FC68B-9A59-446D-9AC6-2DBCBC6F5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PRODUCT + GOVERNANCE · المنتج والحوكمة</a:t>
            </a:r>
          </a:p>
        </p:txBody>
      </p:sp>
      <p:sp>
        <p:nvSpPr>
          <p:cNvPr id="3" name="page-47">
            <a:extLst xmlns:a="http://schemas.openxmlformats.org/drawingml/2006/main">
              <a:ext uri="{FF2B5EF4-FFF2-40B4-BE49-F238E27FC236}">
                <a16:creationId xmlns:a16="http://schemas.microsoft.com/office/drawing/2014/main" id="{FEF5378F-CBEF-4457-BEB1-7FF1A8602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47 / 48</a:t>
            </a:r>
          </a:p>
        </p:txBody>
      </p:sp>
      <p:sp>
        <p:nvSpPr>
          <p:cNvPr id="4" name="footer-rule-47">
            <a:extLst xmlns:a="http://schemas.openxmlformats.org/drawingml/2006/main">
              <a:ext uri="{FF2B5EF4-FFF2-40B4-BE49-F238E27FC236}">
                <a16:creationId xmlns:a16="http://schemas.microsoft.com/office/drawing/2014/main" id="{D878DFF0-8CA9-4140-81DC-7F86BA3F4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7">
            <a:extLst xmlns:a="http://schemas.openxmlformats.org/drawingml/2006/main">
              <a:ext uri="{FF2B5EF4-FFF2-40B4-BE49-F238E27FC236}">
                <a16:creationId xmlns:a16="http://schemas.microsoft.com/office/drawing/2014/main" id="{E97871E5-62A5-4C53-838D-06D79BCE0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Application ecosystem</a:t>
            </a:r>
          </a:p>
        </p:txBody>
      </p:sp>
      <p:sp>
        <p:nvSpPr>
          <p:cNvPr id="6" name="title-rail-47">
            <a:extLst xmlns:a="http://schemas.openxmlformats.org/drawingml/2006/main">
              <a:ext uri="{FF2B5EF4-FFF2-40B4-BE49-F238E27FC236}">
                <a16:creationId xmlns:a16="http://schemas.microsoft.com/office/drawing/2014/main" id="{D6B982C0-4615-4633-A221-A18515323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7">
            <a:extLst xmlns:a="http://schemas.openxmlformats.org/drawingml/2006/main">
              <a:ext uri="{FF2B5EF4-FFF2-40B4-BE49-F238E27FC236}">
                <a16:creationId xmlns:a16="http://schemas.microsoft.com/office/drawing/2014/main" id="{BD58D7E6-CBB9-481F-96D4-91DD405C0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الهوية عبر نقاط الاتصال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eaa4847eaf4533"/>
          <a:srcRect xmlns:a="http://schemas.openxmlformats.org/drawingml/2006/main" l="24554" t="0" r="245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43000" y="2800350"/>
            <a:ext cx="3619500" cy="4000500"/>
          </a:xfrm>
          <a:prstGeom xmlns:a="http://schemas.openxmlformats.org/drawingml/2006/main" prst="rect">
            <a:avLst/>
          </a:prstGeom>
        </p:spPr>
      </p:pic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3571b123554304"/>
          <a:srcRect xmlns:a="http://schemas.openxmlformats.org/drawingml/2006/main" l="24554" t="0" r="245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0" y="2800350"/>
            <a:ext cx="3619500" cy="4000500"/>
          </a:xfrm>
          <a:prstGeom xmlns:a="http://schemas.openxmlformats.org/drawingml/2006/main" prst="rect">
            <a:avLst/>
          </a:prstGeom>
        </p:spPr>
      </p:pic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16f122860e43e3"/>
          <a:srcRect xmlns:a="http://schemas.openxmlformats.org/drawingml/2006/main" l="24554" t="0" r="245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144000" y="2800350"/>
            <a:ext cx="3619500" cy="4000500"/>
          </a:xfrm>
          <a:prstGeom xmlns:a="http://schemas.openxmlformats.org/drawingml/2006/main" prst="rect">
            <a:avLst/>
          </a:prstGeom>
        </p:spPr>
      </p:pic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7b5840d8fe4052"/>
          <a:srcRect xmlns:a="http://schemas.openxmlformats.org/drawingml/2006/main" l="21875" t="0" r="2187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3144500" y="2800350"/>
            <a:ext cx="4000500" cy="4000500"/>
          </a:xfrm>
          <a:prstGeom xmlns:a="http://schemas.openxmlformats.org/drawingml/2006/main" prst="rect">
            <a:avLst/>
          </a:prstGeom>
        </p:spPr>
      </p:pic>
      <p:sp>
        <p:nvSpPr>
          <p:cNvPr id="12" name="app-ar-0">
            <a:extLst xmlns:a="http://schemas.openxmlformats.org/drawingml/2006/main">
              <a:ext uri="{FF2B5EF4-FFF2-40B4-BE49-F238E27FC236}">
                <a16:creationId xmlns:a16="http://schemas.microsoft.com/office/drawing/2014/main" id="{FCC20CE6-100D-4B0D-8C9D-62231A9B4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06755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القرطاسية</a:t>
            </a:r>
          </a:p>
        </p:txBody>
      </p:sp>
      <p:sp>
        <p:nvSpPr>
          <p:cNvPr id="13" name="app-en-0">
            <a:extLst xmlns:a="http://schemas.openxmlformats.org/drawingml/2006/main">
              <a:ext uri="{FF2B5EF4-FFF2-40B4-BE49-F238E27FC236}">
                <a16:creationId xmlns:a16="http://schemas.microsoft.com/office/drawing/2014/main" id="{B015844D-C5E2-4FF5-A304-1C60B494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658100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STATIONERY</a:t>
            </a:r>
          </a:p>
        </p:txBody>
      </p:sp>
      <p:sp>
        <p:nvSpPr>
          <p:cNvPr id="14" name="app-ar-1">
            <a:extLst xmlns:a="http://schemas.openxmlformats.org/drawingml/2006/main">
              <a:ext uri="{FF2B5EF4-FFF2-40B4-BE49-F238E27FC236}">
                <a16:creationId xmlns:a16="http://schemas.microsoft.com/office/drawing/2014/main" id="{974DF7A5-6140-40B6-8033-5E72B63A7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706755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الصالون</a:t>
            </a:r>
          </a:p>
        </p:txBody>
      </p:sp>
      <p:sp>
        <p:nvSpPr>
          <p:cNvPr id="15" name="app-en-1">
            <a:extLst xmlns:a="http://schemas.openxmlformats.org/drawingml/2006/main">
              <a:ext uri="{FF2B5EF4-FFF2-40B4-BE49-F238E27FC236}">
                <a16:creationId xmlns:a16="http://schemas.microsoft.com/office/drawing/2014/main" id="{B1997B0E-42B1-4E4C-AE0D-B6788C63A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7658100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SALON</a:t>
            </a:r>
          </a:p>
        </p:txBody>
      </p:sp>
      <p:sp>
        <p:nvSpPr>
          <p:cNvPr id="16" name="app-ar-2">
            <a:extLst xmlns:a="http://schemas.openxmlformats.org/drawingml/2006/main">
              <a:ext uri="{FF2B5EF4-FFF2-40B4-BE49-F238E27FC236}">
                <a16:creationId xmlns:a16="http://schemas.microsoft.com/office/drawing/2014/main" id="{1718A9B9-4BED-4802-BD8A-8265B58C2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706755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الهدايا والبوكس</a:t>
            </a:r>
          </a:p>
        </p:txBody>
      </p:sp>
      <p:sp>
        <p:nvSpPr>
          <p:cNvPr id="17" name="app-en-2">
            <a:extLst xmlns:a="http://schemas.openxmlformats.org/drawingml/2006/main">
              <a:ext uri="{FF2B5EF4-FFF2-40B4-BE49-F238E27FC236}">
                <a16:creationId xmlns:a16="http://schemas.microsoft.com/office/drawing/2014/main" id="{91238671-2495-48A1-9209-AD04C1335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7658100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GIFTS + BOXES</a:t>
            </a:r>
          </a:p>
        </p:txBody>
      </p:sp>
      <p:sp>
        <p:nvSpPr>
          <p:cNvPr id="18" name="app-ar-3">
            <a:extLst xmlns:a="http://schemas.openxmlformats.org/drawingml/2006/main">
              <a:ext uri="{FF2B5EF4-FFF2-40B4-BE49-F238E27FC236}">
                <a16:creationId xmlns:a16="http://schemas.microsoft.com/office/drawing/2014/main" id="{313692CA-5D6B-4F73-8692-190E1FD40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706755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المعارض والتدريب</a:t>
            </a:r>
          </a:p>
        </p:txBody>
      </p:sp>
      <p:sp>
        <p:nvSpPr>
          <p:cNvPr id="19" name="app-en-3">
            <a:extLst xmlns:a="http://schemas.openxmlformats.org/drawingml/2006/main">
              <a:ext uri="{FF2B5EF4-FFF2-40B4-BE49-F238E27FC236}">
                <a16:creationId xmlns:a16="http://schemas.microsoft.com/office/drawing/2014/main" id="{3736878D-016F-40CD-9DAF-8934A34AB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76581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EVENTS + TRAINING</a:t>
            </a:r>
          </a:p>
        </p:txBody>
      </p:sp>
      <p:sp>
        <p:nvSpPr>
          <p:cNvPr id="20" name="status-47">
            <a:extLst xmlns:a="http://schemas.openxmlformats.org/drawingml/2006/main">
              <a:ext uri="{FF2B5EF4-FFF2-40B4-BE49-F238E27FC236}">
                <a16:creationId xmlns:a16="http://schemas.microsoft.com/office/drawing/2014/main" id="{63D611BA-B756-415B-B65E-9D270C4E1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D2A38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1" name="status-en-47">
            <a:extLst xmlns:a="http://schemas.openxmlformats.org/drawingml/2006/main">
              <a:ext uri="{FF2B5EF4-FFF2-40B4-BE49-F238E27FC236}">
                <a16:creationId xmlns:a16="http://schemas.microsoft.com/office/drawing/2014/main" id="{B281D9B2-D4DA-49A4-9A78-A3DBBC005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APPROVED APPLICATION DIRECTIONS - NOT FINAL EXECUTION OR PRODUCTION FILES.</a:t>
            </a:r>
          </a:p>
        </p:txBody>
      </p:sp>
      <p:sp>
        <p:nvSpPr>
          <p:cNvPr id="22" name="status-ar-47">
            <a:extLst xmlns:a="http://schemas.openxmlformats.org/drawingml/2006/main">
              <a:ext uri="{FF2B5EF4-FFF2-40B4-BE49-F238E27FC236}">
                <a16:creationId xmlns:a16="http://schemas.microsoft.com/office/drawing/2014/main" id="{E7E21C45-2591-4512-8F03-B3A075D08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اتجاهات تطبيق معتمدة - ليست ملفات تنفيذ أو إنتاج نهائية.</a:t>
            </a:r>
          </a:p>
        </p:txBody>
      </p:sp>
    </p:spTree>
    <p:extLst>
      <p:ext uri="{BB962C8B-B14F-4D97-AF65-F5344CB8AC3E}">
        <p14:creationId xmlns:p14="http://schemas.microsoft.com/office/powerpoint/2010/main" val="84913489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brand-48">
            <a:extLst xmlns:a="http://schemas.openxmlformats.org/drawingml/2006/main">
              <a:ext uri="{FF2B5EF4-FFF2-40B4-BE49-F238E27FC236}">
                <a16:creationId xmlns:a16="http://schemas.microsoft.com/office/drawing/2014/main" id="{A8AA85E3-8C19-497F-9804-E2667135C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48">
            <a:extLst xmlns:a="http://schemas.openxmlformats.org/drawingml/2006/main">
              <a:ext uri="{FF2B5EF4-FFF2-40B4-BE49-F238E27FC236}">
                <a16:creationId xmlns:a16="http://schemas.microsoft.com/office/drawing/2014/main" id="{281297A4-D8F8-4A48-97A8-64BA51E7F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PRODUCT + GOVERNANCE · المنتج والحوكمة</a:t>
            </a:r>
          </a:p>
        </p:txBody>
      </p:sp>
      <p:sp>
        <p:nvSpPr>
          <p:cNvPr id="3" name="page-48">
            <a:extLst xmlns:a="http://schemas.openxmlformats.org/drawingml/2006/main">
              <a:ext uri="{FF2B5EF4-FFF2-40B4-BE49-F238E27FC236}">
                <a16:creationId xmlns:a16="http://schemas.microsoft.com/office/drawing/2014/main" id="{34CB0D19-6759-41FD-9A0B-C63B986F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48 / 48</a:t>
            </a:r>
          </a:p>
        </p:txBody>
      </p:sp>
      <p:sp>
        <p:nvSpPr>
          <p:cNvPr id="4" name="footer-rule-48">
            <a:extLst xmlns:a="http://schemas.openxmlformats.org/drawingml/2006/main">
              <a:ext uri="{FF2B5EF4-FFF2-40B4-BE49-F238E27FC236}">
                <a16:creationId xmlns:a16="http://schemas.microsoft.com/office/drawing/2014/main" id="{044B1DFA-8552-453C-864B-8EC941B5E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48">
            <a:extLst xmlns:a="http://schemas.openxmlformats.org/drawingml/2006/main">
              <a:ext uri="{FF2B5EF4-FFF2-40B4-BE49-F238E27FC236}">
                <a16:creationId xmlns:a16="http://schemas.microsoft.com/office/drawing/2014/main" id="{1E75A76A-5D9C-403F-9D6D-28C4AD387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Governance, assets and production gate</a:t>
            </a:r>
          </a:p>
        </p:txBody>
      </p:sp>
      <p:sp>
        <p:nvSpPr>
          <p:cNvPr id="6" name="title-rail-48">
            <a:extLst xmlns:a="http://schemas.openxmlformats.org/drawingml/2006/main">
              <a:ext uri="{FF2B5EF4-FFF2-40B4-BE49-F238E27FC236}">
                <a16:creationId xmlns:a16="http://schemas.microsoft.com/office/drawing/2014/main" id="{99872294-632E-4B56-AF06-AA3A9DD6C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48">
            <a:extLst xmlns:a="http://schemas.openxmlformats.org/drawingml/2006/main">
              <a:ext uri="{FF2B5EF4-FFF2-40B4-BE49-F238E27FC236}">
                <a16:creationId xmlns:a16="http://schemas.microsoft.com/office/drawing/2014/main" id="{E7F261A7-76EE-4973-BA93-9A3D28B13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الحوكمة والتسليم</a:t>
            </a:r>
          </a:p>
        </p:txBody>
      </p:sp>
      <p:sp>
        <p:nvSpPr>
          <p:cNvPr id="8" name="gate-num-0">
            <a:extLst xmlns:a="http://schemas.openxmlformats.org/drawingml/2006/main">
              <a:ext uri="{FF2B5EF4-FFF2-40B4-BE49-F238E27FC236}">
                <a16:creationId xmlns:a16="http://schemas.microsoft.com/office/drawing/2014/main" id="{7ADB5DB1-DD32-45C9-923A-48F34BC7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241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9" name="gate-en-0">
            <a:extLst xmlns:a="http://schemas.openxmlformats.org/drawingml/2006/main">
              <a:ext uri="{FF2B5EF4-FFF2-40B4-BE49-F238E27FC236}">
                <a16:creationId xmlns:a16="http://schemas.microsoft.com/office/drawing/2014/main" id="{E4279288-4D85-4A40-9B41-89CA62403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7241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APPROVED IDENTITY</a:t>
            </a:r>
          </a:p>
        </p:txBody>
      </p:sp>
      <p:sp>
        <p:nvSpPr>
          <p:cNvPr id="10" name="gate-detail-0">
            <a:extLst xmlns:a="http://schemas.openxmlformats.org/drawingml/2006/main">
              <a:ext uri="{FF2B5EF4-FFF2-40B4-BE49-F238E27FC236}">
                <a16:creationId xmlns:a16="http://schemas.microsoft.com/office/drawing/2014/main" id="{C89F00F6-A3AE-4D0D-A622-6EBF055EA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7241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Logo · colour · type · verbal system</a:t>
            </a:r>
          </a:p>
        </p:txBody>
      </p:sp>
      <p:sp>
        <p:nvSpPr>
          <p:cNvPr id="11" name="gate-ar-0">
            <a:extLst xmlns:a="http://schemas.openxmlformats.org/drawingml/2006/main">
              <a:ext uri="{FF2B5EF4-FFF2-40B4-BE49-F238E27FC236}">
                <a16:creationId xmlns:a16="http://schemas.microsoft.com/office/drawing/2014/main" id="{B1338BA6-D0B0-42CB-A95F-B42DEE06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2647950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هوية معتمدة</a:t>
            </a:r>
          </a:p>
        </p:txBody>
      </p:sp>
      <p:sp>
        <p:nvSpPr>
          <p:cNvPr id="12" name="gate-rule-0">
            <a:extLst xmlns:a="http://schemas.openxmlformats.org/drawingml/2006/main">
              <a:ext uri="{FF2B5EF4-FFF2-40B4-BE49-F238E27FC236}">
                <a16:creationId xmlns:a16="http://schemas.microsoft.com/office/drawing/2014/main" id="{B4F8AEA8-96AF-40C0-A3C7-88FABB484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004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ate-num-1">
            <a:extLst xmlns:a="http://schemas.openxmlformats.org/drawingml/2006/main">
              <a:ext uri="{FF2B5EF4-FFF2-40B4-BE49-F238E27FC236}">
                <a16:creationId xmlns:a16="http://schemas.microsoft.com/office/drawing/2014/main" id="{84C95314-16B1-4863-8FBA-11915804C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576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14" name="gate-en-1">
            <a:extLst xmlns:a="http://schemas.openxmlformats.org/drawingml/2006/main">
              <a:ext uri="{FF2B5EF4-FFF2-40B4-BE49-F238E27FC236}">
                <a16:creationId xmlns:a16="http://schemas.microsoft.com/office/drawing/2014/main" id="{47F81234-4605-4ED0-B6AC-88974F6E3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6576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ASSET LIBRARY</a:t>
            </a:r>
          </a:p>
        </p:txBody>
      </p:sp>
      <p:sp>
        <p:nvSpPr>
          <p:cNvPr id="15" name="gate-detail-1">
            <a:extLst xmlns:a="http://schemas.openxmlformats.org/drawingml/2006/main">
              <a:ext uri="{FF2B5EF4-FFF2-40B4-BE49-F238E27FC236}">
                <a16:creationId xmlns:a16="http://schemas.microsoft.com/office/drawing/2014/main" id="{FF98753F-B0B5-4F2B-A8B7-23EDF4046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6576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Use checksum-listed files only</a:t>
            </a:r>
          </a:p>
        </p:txBody>
      </p:sp>
      <p:sp>
        <p:nvSpPr>
          <p:cNvPr id="16" name="gate-ar-1">
            <a:extLst xmlns:a="http://schemas.openxmlformats.org/drawingml/2006/main">
              <a:ext uri="{FF2B5EF4-FFF2-40B4-BE49-F238E27FC236}">
                <a16:creationId xmlns:a16="http://schemas.microsoft.com/office/drawing/2014/main" id="{55846289-57F1-4B8D-8920-2BD21A9C2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3581400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أصول وقوالب</a:t>
            </a:r>
          </a:p>
        </p:txBody>
      </p:sp>
      <p:sp>
        <p:nvSpPr>
          <p:cNvPr id="17" name="gate-rule-1">
            <a:extLst xmlns:a="http://schemas.openxmlformats.org/drawingml/2006/main">
              <a:ext uri="{FF2B5EF4-FFF2-40B4-BE49-F238E27FC236}">
                <a16:creationId xmlns:a16="http://schemas.microsoft.com/office/drawing/2014/main" id="{A7387637-CF82-4CB9-9CDF-ACE1CF614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338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ate-num-2">
            <a:extLst xmlns:a="http://schemas.openxmlformats.org/drawingml/2006/main">
              <a:ext uri="{FF2B5EF4-FFF2-40B4-BE49-F238E27FC236}">
                <a16:creationId xmlns:a16="http://schemas.microsoft.com/office/drawing/2014/main" id="{99AAF636-4E28-4DFA-84B4-32CFC8D80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910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9" name="gate-en-2">
            <a:extLst xmlns:a="http://schemas.openxmlformats.org/drawingml/2006/main">
              <a:ext uri="{FF2B5EF4-FFF2-40B4-BE49-F238E27FC236}">
                <a16:creationId xmlns:a16="http://schemas.microsoft.com/office/drawing/2014/main" id="{48C789A1-AB67-46A2-B32F-CF6B348B2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5910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FACTORY INPUTS</a:t>
            </a:r>
          </a:p>
        </p:txBody>
      </p:sp>
      <p:sp>
        <p:nvSpPr>
          <p:cNvPr id="20" name="gate-detail-2">
            <a:extLst xmlns:a="http://schemas.openxmlformats.org/drawingml/2006/main">
              <a:ext uri="{FF2B5EF4-FFF2-40B4-BE49-F238E27FC236}">
                <a16:creationId xmlns:a16="http://schemas.microsoft.com/office/drawing/2014/main" id="{90FFB7F1-307C-49C2-BA6F-0A3F0C1C6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5910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Dielines · SKU copy · substrates · print specs</a:t>
            </a:r>
          </a:p>
        </p:txBody>
      </p:sp>
      <p:sp>
        <p:nvSpPr>
          <p:cNvPr id="21" name="gate-ar-2">
            <a:extLst xmlns:a="http://schemas.openxmlformats.org/drawingml/2006/main">
              <a:ext uri="{FF2B5EF4-FFF2-40B4-BE49-F238E27FC236}">
                <a16:creationId xmlns:a16="http://schemas.microsoft.com/office/drawing/2014/main" id="{EF598A8C-8908-4BD0-AE79-3D1AABCBA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4514850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مدخلات المصنع</a:t>
            </a:r>
          </a:p>
        </p:txBody>
      </p:sp>
      <p:sp>
        <p:nvSpPr>
          <p:cNvPr id="22" name="gate-rule-2">
            <a:extLst xmlns:a="http://schemas.openxmlformats.org/drawingml/2006/main">
              <a:ext uri="{FF2B5EF4-FFF2-40B4-BE49-F238E27FC236}">
                <a16:creationId xmlns:a16="http://schemas.microsoft.com/office/drawing/2014/main" id="{E08A0DA5-4D81-40AA-A61D-88C23FF7D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673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ate-num-3">
            <a:extLst xmlns:a="http://schemas.openxmlformats.org/drawingml/2006/main">
              <a:ext uri="{FF2B5EF4-FFF2-40B4-BE49-F238E27FC236}">
                <a16:creationId xmlns:a16="http://schemas.microsoft.com/office/drawing/2014/main" id="{ED6C7362-0A53-45B2-8045-DD08B53D3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5245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24" name="gate-en-3">
            <a:extLst xmlns:a="http://schemas.openxmlformats.org/drawingml/2006/main">
              <a:ext uri="{FF2B5EF4-FFF2-40B4-BE49-F238E27FC236}">
                <a16:creationId xmlns:a16="http://schemas.microsoft.com/office/drawing/2014/main" id="{2F3BDF52-C312-4BFF-BACD-413D2E9C5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5245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PREPRESS</a:t>
            </a:r>
          </a:p>
        </p:txBody>
      </p:sp>
      <p:sp>
        <p:nvSpPr>
          <p:cNvPr id="25" name="gate-detail-3">
            <a:extLst xmlns:a="http://schemas.openxmlformats.org/drawingml/2006/main">
              <a:ext uri="{FF2B5EF4-FFF2-40B4-BE49-F238E27FC236}">
                <a16:creationId xmlns:a16="http://schemas.microsoft.com/office/drawing/2014/main" id="{D89E8599-5F4F-43F0-B7B1-00B0AADA4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5245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Dedicated PDF/X-4 · preflight · output intent</a:t>
            </a:r>
          </a:p>
        </p:txBody>
      </p:sp>
      <p:sp>
        <p:nvSpPr>
          <p:cNvPr id="26" name="gate-ar-3">
            <a:extLst xmlns:a="http://schemas.openxmlformats.org/drawingml/2006/main">
              <a:ext uri="{FF2B5EF4-FFF2-40B4-BE49-F238E27FC236}">
                <a16:creationId xmlns:a16="http://schemas.microsoft.com/office/drawing/2014/main" id="{436FB8B5-BB75-41E2-ABE2-C78DBC1A9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5448300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ما قبل الطباعة</a:t>
            </a:r>
          </a:p>
        </p:txBody>
      </p:sp>
      <p:sp>
        <p:nvSpPr>
          <p:cNvPr id="27" name="gate-rule-3">
            <a:extLst xmlns:a="http://schemas.openxmlformats.org/drawingml/2006/main">
              <a:ext uri="{FF2B5EF4-FFF2-40B4-BE49-F238E27FC236}">
                <a16:creationId xmlns:a16="http://schemas.microsoft.com/office/drawing/2014/main" id="{93B9D52C-BA22-414C-ADF6-5A6D0920E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007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gate-num-4">
            <a:extLst xmlns:a="http://schemas.openxmlformats.org/drawingml/2006/main">
              <a:ext uri="{FF2B5EF4-FFF2-40B4-BE49-F238E27FC236}">
                <a16:creationId xmlns:a16="http://schemas.microsoft.com/office/drawing/2014/main" id="{6F9160C7-D33A-4AA0-BAEC-368DAED25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457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05</a:t>
            </a:r>
          </a:p>
        </p:txBody>
      </p:sp>
      <p:sp>
        <p:nvSpPr>
          <p:cNvPr id="29" name="gate-en-4">
            <a:extLst xmlns:a="http://schemas.openxmlformats.org/drawingml/2006/main">
              <a:ext uri="{FF2B5EF4-FFF2-40B4-BE49-F238E27FC236}">
                <a16:creationId xmlns:a16="http://schemas.microsoft.com/office/drawing/2014/main" id="{9D50FF75-219A-4CAA-BC00-3B6103A21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64579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PHYSICAL QA</a:t>
            </a:r>
          </a:p>
        </p:txBody>
      </p:sp>
      <p:sp>
        <p:nvSpPr>
          <p:cNvPr id="30" name="gate-detail-4">
            <a:extLst xmlns:a="http://schemas.openxmlformats.org/drawingml/2006/main">
              <a:ext uri="{FF2B5EF4-FFF2-40B4-BE49-F238E27FC236}">
                <a16:creationId xmlns:a16="http://schemas.microsoft.com/office/drawing/2014/main" id="{F5342A44-BC9E-4229-84A2-F6C755FA0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64579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First article · 12 mm test · colour and durability</a:t>
            </a:r>
          </a:p>
        </p:txBody>
      </p:sp>
      <p:sp>
        <p:nvSpPr>
          <p:cNvPr id="31" name="gate-ar-4">
            <a:extLst xmlns:a="http://schemas.openxmlformats.org/drawingml/2006/main">
              <a:ext uri="{FF2B5EF4-FFF2-40B4-BE49-F238E27FC236}">
                <a16:creationId xmlns:a16="http://schemas.microsoft.com/office/drawing/2014/main" id="{76C1A6DC-3F1D-4E3B-95C2-D13E7BB2D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6381750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عينة واختبار</a:t>
            </a:r>
          </a:p>
        </p:txBody>
      </p:sp>
      <p:sp>
        <p:nvSpPr>
          <p:cNvPr id="32" name="gate-rule-4">
            <a:extLst xmlns:a="http://schemas.openxmlformats.org/drawingml/2006/main">
              <a:ext uri="{FF2B5EF4-FFF2-40B4-BE49-F238E27FC236}">
                <a16:creationId xmlns:a16="http://schemas.microsoft.com/office/drawing/2014/main" id="{F97E87CD-5021-44D6-A97F-187FC03A1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93420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gate-num-5">
            <a:extLst xmlns:a="http://schemas.openxmlformats.org/drawingml/2006/main">
              <a:ext uri="{FF2B5EF4-FFF2-40B4-BE49-F238E27FC236}">
                <a16:creationId xmlns:a16="http://schemas.microsoft.com/office/drawing/2014/main" id="{070FD3D3-FD97-4743-8165-AA521AA7B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3914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05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06</a:t>
            </a:r>
          </a:p>
        </p:txBody>
      </p:sp>
      <p:sp>
        <p:nvSpPr>
          <p:cNvPr id="34" name="gate-en-5">
            <a:extLst xmlns:a="http://schemas.openxmlformats.org/drawingml/2006/main">
              <a:ext uri="{FF2B5EF4-FFF2-40B4-BE49-F238E27FC236}">
                <a16:creationId xmlns:a16="http://schemas.microsoft.com/office/drawing/2014/main" id="{EF859D88-3789-4094-B3CB-691C71D55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7391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MASS RELEASE</a:t>
            </a:r>
          </a:p>
        </p:txBody>
      </p:sp>
      <p:sp>
        <p:nvSpPr>
          <p:cNvPr id="35" name="gate-detail-5">
            <a:extLst xmlns:a="http://schemas.openxmlformats.org/drawingml/2006/main">
              <a:ext uri="{FF2B5EF4-FFF2-40B4-BE49-F238E27FC236}">
                <a16:creationId xmlns:a16="http://schemas.microsoft.com/office/drawing/2014/main" id="{5D0DABC2-A1EE-487D-8672-D70E6BD3B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7391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Separate written approval required</a:t>
            </a:r>
          </a:p>
        </p:txBody>
      </p:sp>
      <p:sp>
        <p:nvSpPr>
          <p:cNvPr id="36" name="gate-ar-5">
            <a:extLst xmlns:a="http://schemas.openxmlformats.org/drawingml/2006/main">
              <a:ext uri="{FF2B5EF4-FFF2-40B4-BE49-F238E27FC236}">
                <a16:creationId xmlns:a16="http://schemas.microsoft.com/office/drawing/2014/main" id="{CC74A163-283D-4128-83CF-1B939D2FA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7315200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إطلاق كمي</a:t>
            </a:r>
          </a:p>
        </p:txBody>
      </p:sp>
      <p:sp>
        <p:nvSpPr>
          <p:cNvPr id="37" name="gate-rule-5">
            <a:extLst xmlns:a="http://schemas.openxmlformats.org/drawingml/2006/main">
              <a:ext uri="{FF2B5EF4-FFF2-40B4-BE49-F238E27FC236}">
                <a16:creationId xmlns:a16="http://schemas.microsoft.com/office/drawing/2014/main" id="{3F240267-7539-4A18-8654-DB7B40524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867650"/>
            <a:ext cx="1600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final-rail">
            <a:extLst xmlns:a="http://schemas.openxmlformats.org/drawingml/2006/main">
              <a:ext uri="{FF2B5EF4-FFF2-40B4-BE49-F238E27FC236}">
                <a16:creationId xmlns:a16="http://schemas.microsoft.com/office/drawing/2014/main" id="{B45CCBFB-5301-4ADF-9045-EAD0BFD3D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020050"/>
            <a:ext cx="5143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final-en">
            <a:extLst xmlns:a="http://schemas.openxmlformats.org/drawingml/2006/main">
              <a:ext uri="{FF2B5EF4-FFF2-40B4-BE49-F238E27FC236}">
                <a16:creationId xmlns:a16="http://schemas.microsoft.com/office/drawing/2014/main" id="{2BFAC31C-39CE-4962-9ACD-7A716495A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305800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65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From the first choice to the final reveal, the whole experience feels Et voilà.</a:t>
            </a:r>
          </a:p>
        </p:txBody>
      </p:sp>
      <p:sp>
        <p:nvSpPr>
          <p:cNvPr id="40" name="final-ar">
            <a:extLst xmlns:a="http://schemas.openxmlformats.org/drawingml/2006/main">
              <a:ext uri="{FF2B5EF4-FFF2-40B4-BE49-F238E27FC236}">
                <a16:creationId xmlns:a16="http://schemas.microsoft.com/office/drawing/2014/main" id="{CCF1741C-B982-4C8A-B524-C40EA59A7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8134350"/>
            <a:ext cx="742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325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325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من أول اختيار إلى آخر كشف، تبدو التجربة كلها Et voilà.</a:t>
            </a:r>
          </a:p>
        </p:txBody>
      </p:sp>
    </p:spTree>
    <p:extLst>
      <p:ext uri="{BB962C8B-B14F-4D97-AF65-F5344CB8AC3E}">
        <p14:creationId xmlns:p14="http://schemas.microsoft.com/office/powerpoint/2010/main" val="11938619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brand-5">
            <a:extLst xmlns:a="http://schemas.openxmlformats.org/drawingml/2006/main">
              <a:ext uri="{FF2B5EF4-FFF2-40B4-BE49-F238E27FC236}">
                <a16:creationId xmlns:a16="http://schemas.microsoft.com/office/drawing/2014/main" id="{67ED578F-D6E0-4B50-A8E2-A046ACD0C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5">
            <a:extLst xmlns:a="http://schemas.openxmlformats.org/drawingml/2006/main">
              <a:ext uri="{FF2B5EF4-FFF2-40B4-BE49-F238E27FC236}">
                <a16:creationId xmlns:a16="http://schemas.microsoft.com/office/drawing/2014/main" id="{008C92C9-4A47-4AE6-BC8D-44204E601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5">
            <a:extLst xmlns:a="http://schemas.openxmlformats.org/drawingml/2006/main">
              <a:ext uri="{FF2B5EF4-FFF2-40B4-BE49-F238E27FC236}">
                <a16:creationId xmlns:a16="http://schemas.microsoft.com/office/drawing/2014/main" id="{508B8DC0-52A1-46EE-BCE2-1D5024F69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05 / 48</a:t>
            </a:r>
          </a:p>
        </p:txBody>
      </p:sp>
      <p:sp>
        <p:nvSpPr>
          <p:cNvPr id="4" name="footer-rule-5">
            <a:extLst xmlns:a="http://schemas.openxmlformats.org/drawingml/2006/main">
              <a:ext uri="{FF2B5EF4-FFF2-40B4-BE49-F238E27FC236}">
                <a16:creationId xmlns:a16="http://schemas.microsoft.com/office/drawing/2014/main" id="{6EDA3F32-B7AF-4D47-8DB8-3C26946B1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5">
            <a:extLst xmlns:a="http://schemas.openxmlformats.org/drawingml/2006/main">
              <a:ext uri="{FF2B5EF4-FFF2-40B4-BE49-F238E27FC236}">
                <a16:creationId xmlns:a16="http://schemas.microsoft.com/office/drawing/2014/main" id="{A2A64FF6-24FF-4B0E-B1D8-52C0C4404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Three strengths shaped a vision beyond a single product</a:t>
            </a:r>
          </a:p>
        </p:txBody>
      </p:sp>
      <p:sp>
        <p:nvSpPr>
          <p:cNvPr id="6" name="title-rail-5">
            <a:extLst xmlns:a="http://schemas.openxmlformats.org/drawingml/2006/main">
              <a:ext uri="{FF2B5EF4-FFF2-40B4-BE49-F238E27FC236}">
                <a16:creationId xmlns:a16="http://schemas.microsoft.com/office/drawing/2014/main" id="{9DD5FEF8-4BBE-4580-B64C-A1D0C667D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5">
            <a:extLst xmlns:a="http://schemas.openxmlformats.org/drawingml/2006/main">
              <a:ext uri="{FF2B5EF4-FFF2-40B4-BE49-F238E27FC236}">
                <a16:creationId xmlns:a16="http://schemas.microsoft.com/office/drawing/2014/main" id="{D11423F2-513C-4E5D-B53E-A92C3D14F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ثلاث خبرات صنعت رؤية أبعد من منتج واحد</a:t>
            </a:r>
          </a:p>
        </p:txBody>
      </p:sp>
      <p:sp>
        <p:nvSpPr>
          <p:cNvPr id="8" name="founder-bg-0">
            <a:extLst xmlns:a="http://schemas.openxmlformats.org/drawingml/2006/main">
              <a:ext uri="{FF2B5EF4-FFF2-40B4-BE49-F238E27FC236}">
                <a16:creationId xmlns:a16="http://schemas.microsoft.com/office/drawing/2014/main" id="{774F0D6B-7165-446B-8F10-1DAA7303E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52750"/>
            <a:ext cx="4953000" cy="371475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9" name="founder-line-0">
            <a:extLst xmlns:a="http://schemas.openxmlformats.org/drawingml/2006/main">
              <a:ext uri="{FF2B5EF4-FFF2-40B4-BE49-F238E27FC236}">
                <a16:creationId xmlns:a16="http://schemas.microsoft.com/office/drawing/2014/main" id="{1798AAF5-AA67-4174-B698-72DDBF751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52750"/>
            <a:ext cx="6667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ounder-ar-0">
            <a:extLst xmlns:a="http://schemas.openxmlformats.org/drawingml/2006/main">
              <a:ext uri="{FF2B5EF4-FFF2-40B4-BE49-F238E27FC236}">
                <a16:creationId xmlns:a16="http://schemas.microsoft.com/office/drawing/2014/main" id="{2AFCDB9B-15D2-4806-97A5-00327AF4C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276600"/>
            <a:ext cx="4343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5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5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نوار</a:t>
            </a:r>
          </a:p>
        </p:txBody>
      </p:sp>
      <p:sp>
        <p:nvSpPr>
          <p:cNvPr id="11" name="founder-en-0">
            <a:extLst xmlns:a="http://schemas.openxmlformats.org/drawingml/2006/main">
              <a:ext uri="{FF2B5EF4-FFF2-40B4-BE49-F238E27FC236}">
                <a16:creationId xmlns:a16="http://schemas.microsoft.com/office/drawing/2014/main" id="{4756573D-532D-4C30-BA54-EEBC8485B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981450"/>
            <a:ext cx="4343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NAWAR</a:t>
            </a:r>
          </a:p>
        </p:txBody>
      </p:sp>
      <p:sp>
        <p:nvSpPr>
          <p:cNvPr id="12" name="founder-ar-body-0">
            <a:extLst xmlns:a="http://schemas.openxmlformats.org/drawingml/2006/main">
              <a:ext uri="{FF2B5EF4-FFF2-40B4-BE49-F238E27FC236}">
                <a16:creationId xmlns:a16="http://schemas.microsoft.com/office/drawing/2014/main" id="{8F8BFDCA-F7EC-448D-8CF4-2355FF69F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648200"/>
            <a:ext cx="4343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رؤية بناء العلامة والنمو</a:t>
            </a:r>
          </a:p>
        </p:txBody>
      </p:sp>
      <p:sp>
        <p:nvSpPr>
          <p:cNvPr id="13" name="founder-en-body-0">
            <a:extLst xmlns:a="http://schemas.openxmlformats.org/drawingml/2006/main">
              <a:ext uri="{FF2B5EF4-FFF2-40B4-BE49-F238E27FC236}">
                <a16:creationId xmlns:a16="http://schemas.microsoft.com/office/drawing/2014/main" id="{201DE8F3-D6D8-49FD-92C8-3B37CB06C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715000"/>
            <a:ext cx="4343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Brand-building and growth vision</a:t>
            </a:r>
          </a:p>
        </p:txBody>
      </p:sp>
      <p:sp>
        <p:nvSpPr>
          <p:cNvPr id="14" name="founder-bg-1">
            <a:extLst xmlns:a="http://schemas.openxmlformats.org/drawingml/2006/main">
              <a:ext uri="{FF2B5EF4-FFF2-40B4-BE49-F238E27FC236}">
                <a16:creationId xmlns:a16="http://schemas.microsoft.com/office/drawing/2014/main" id="{B3D46B2F-D1DC-4E65-B0ED-AF9D4DBA2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52750"/>
            <a:ext cx="4953000" cy="371475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15" name="founder-line-1">
            <a:extLst xmlns:a="http://schemas.openxmlformats.org/drawingml/2006/main">
              <a:ext uri="{FF2B5EF4-FFF2-40B4-BE49-F238E27FC236}">
                <a16:creationId xmlns:a16="http://schemas.microsoft.com/office/drawing/2014/main" id="{C5E0426C-67AB-4E71-B4DA-110EE159B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52750"/>
            <a:ext cx="6667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founder-ar-1">
            <a:extLst xmlns:a="http://schemas.openxmlformats.org/drawingml/2006/main">
              <a:ext uri="{FF2B5EF4-FFF2-40B4-BE49-F238E27FC236}">
                <a16:creationId xmlns:a16="http://schemas.microsoft.com/office/drawing/2014/main" id="{D80D5E6E-F51D-4255-AD96-271092B0F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276600"/>
            <a:ext cx="4343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5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5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رجاء</a:t>
            </a:r>
          </a:p>
        </p:txBody>
      </p:sp>
      <p:sp>
        <p:nvSpPr>
          <p:cNvPr id="17" name="founder-en-1">
            <a:extLst xmlns:a="http://schemas.openxmlformats.org/drawingml/2006/main">
              <a:ext uri="{FF2B5EF4-FFF2-40B4-BE49-F238E27FC236}">
                <a16:creationId xmlns:a16="http://schemas.microsoft.com/office/drawing/2014/main" id="{0CF89A97-276F-4926-9B53-7BC4DA72E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981450"/>
            <a:ext cx="4343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RAJAA</a:t>
            </a:r>
          </a:p>
        </p:txBody>
      </p:sp>
      <p:sp>
        <p:nvSpPr>
          <p:cNvPr id="18" name="founder-ar-body-1">
            <a:extLst xmlns:a="http://schemas.openxmlformats.org/drawingml/2006/main">
              <a:ext uri="{FF2B5EF4-FFF2-40B4-BE49-F238E27FC236}">
                <a16:creationId xmlns:a16="http://schemas.microsoft.com/office/drawing/2014/main" id="{649A9205-065C-4F1A-B0FC-B7930BC0D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648200"/>
            <a:ext cx="4343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الإدارة والشراكة ونجاح الصالون</a:t>
            </a:r>
          </a:p>
        </p:txBody>
      </p:sp>
      <p:sp>
        <p:nvSpPr>
          <p:cNvPr id="19" name="founder-en-body-1">
            <a:extLst xmlns:a="http://schemas.openxmlformats.org/drawingml/2006/main">
              <a:ext uri="{FF2B5EF4-FFF2-40B4-BE49-F238E27FC236}">
                <a16:creationId xmlns:a16="http://schemas.microsoft.com/office/drawing/2014/main" id="{4BB987BA-F148-4943-BE7C-11AABAE87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715000"/>
            <a:ext cx="4343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Management, partnership and salon success</a:t>
            </a:r>
          </a:p>
        </p:txBody>
      </p:sp>
      <p:sp>
        <p:nvSpPr>
          <p:cNvPr id="20" name="founder-bg-2">
            <a:extLst xmlns:a="http://schemas.openxmlformats.org/drawingml/2006/main">
              <a:ext uri="{FF2B5EF4-FFF2-40B4-BE49-F238E27FC236}">
                <a16:creationId xmlns:a16="http://schemas.microsoft.com/office/drawing/2014/main" id="{616A4103-920F-4A62-8518-0A2666AE8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2952750"/>
            <a:ext cx="4953000" cy="371475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5D0"/>
            </a:solidFill>
            <a:prstDash val="solid"/>
          </a:ln>
        </p:spPr>
      </p:sp>
      <p:sp>
        <p:nvSpPr>
          <p:cNvPr id="21" name="founder-line-2">
            <a:extLst xmlns:a="http://schemas.openxmlformats.org/drawingml/2006/main">
              <a:ext uri="{FF2B5EF4-FFF2-40B4-BE49-F238E27FC236}">
                <a16:creationId xmlns:a16="http://schemas.microsoft.com/office/drawing/2014/main" id="{BE411157-A04B-4766-B7BA-9F3C559E0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0" y="2952750"/>
            <a:ext cx="6667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founder-ar-2">
            <a:extLst xmlns:a="http://schemas.openxmlformats.org/drawingml/2006/main">
              <a:ext uri="{FF2B5EF4-FFF2-40B4-BE49-F238E27FC236}">
                <a16:creationId xmlns:a16="http://schemas.microsoft.com/office/drawing/2014/main" id="{8F11DD19-1B0C-4C04-B14D-136D16540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06300" y="3276600"/>
            <a:ext cx="4343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5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5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أميرة</a:t>
            </a:r>
          </a:p>
        </p:txBody>
      </p:sp>
      <p:sp>
        <p:nvSpPr>
          <p:cNvPr id="23" name="founder-en-2">
            <a:extLst xmlns:a="http://schemas.openxmlformats.org/drawingml/2006/main">
              <a:ext uri="{FF2B5EF4-FFF2-40B4-BE49-F238E27FC236}">
                <a16:creationId xmlns:a16="http://schemas.microsoft.com/office/drawing/2014/main" id="{401EEE06-9311-4903-B833-748A24F2E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06300" y="3981450"/>
            <a:ext cx="4343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AMEERA</a:t>
            </a:r>
          </a:p>
        </p:txBody>
      </p:sp>
      <p:sp>
        <p:nvSpPr>
          <p:cNvPr id="24" name="founder-ar-body-2">
            <a:extLst xmlns:a="http://schemas.openxmlformats.org/drawingml/2006/main">
              <a:ext uri="{FF2B5EF4-FFF2-40B4-BE49-F238E27FC236}">
                <a16:creationId xmlns:a16="http://schemas.microsoft.com/office/drawing/2014/main" id="{FBF301AE-5749-49A4-A59D-CC8F45429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06300" y="4648200"/>
            <a:ext cx="4343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8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بصيرة اللون والسوق</a:t>
            </a:r>
          </a:p>
        </p:txBody>
      </p:sp>
      <p:sp>
        <p:nvSpPr>
          <p:cNvPr id="25" name="founder-en-body-2">
            <a:extLst xmlns:a="http://schemas.openxmlformats.org/drawingml/2006/main">
              <a:ext uri="{FF2B5EF4-FFF2-40B4-BE49-F238E27FC236}">
                <a16:creationId xmlns:a16="http://schemas.microsoft.com/office/drawing/2014/main" id="{0917727E-9367-41CE-9F40-A65DDEAB4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06300" y="5715000"/>
            <a:ext cx="4343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425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Colour and market insight</a:t>
            </a:r>
          </a:p>
        </p:txBody>
      </p:sp>
      <p:sp>
        <p:nvSpPr>
          <p:cNvPr id="26" name="status-5">
            <a:extLst xmlns:a="http://schemas.openxmlformats.org/drawingml/2006/main">
              <a:ext uri="{FF2B5EF4-FFF2-40B4-BE49-F238E27FC236}">
                <a16:creationId xmlns:a16="http://schemas.microsoft.com/office/drawing/2014/main" id="{E1F1B3DD-89BB-4D6A-BA24-A3260BCE7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7" name="status-en-5">
            <a:extLst xmlns:a="http://schemas.openxmlformats.org/drawingml/2006/main">
              <a:ext uri="{FF2B5EF4-FFF2-40B4-BE49-F238E27FC236}">
                <a16:creationId xmlns:a16="http://schemas.microsoft.com/office/drawing/2014/main" id="{5D1EF166-9A37-4641-81DE-FB32DBB0C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A UAE-born beauty brand with a French spirit - beginning with nails, but not ending there.</a:t>
            </a:r>
          </a:p>
        </p:txBody>
      </p:sp>
      <p:sp>
        <p:nvSpPr>
          <p:cNvPr id="28" name="status-ar-5">
            <a:extLst xmlns:a="http://schemas.openxmlformats.org/drawingml/2006/main">
              <a:ext uri="{FF2B5EF4-FFF2-40B4-BE49-F238E27FC236}">
                <a16:creationId xmlns:a16="http://schemas.microsoft.com/office/drawing/2014/main" id="{9F530F0E-5485-4BC6-8D0A-A16D0E6EC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علامة جمال إماراتية بروح فرنسية، تبدأ بالأظافر ولا تنتهي عندها.</a:t>
            </a:r>
          </a:p>
        </p:txBody>
      </p:sp>
    </p:spTree>
    <p:extLst>
      <p:ext uri="{BB962C8B-B14F-4D97-AF65-F5344CB8AC3E}">
        <p14:creationId xmlns:p14="http://schemas.microsoft.com/office/powerpoint/2010/main" val="71101127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1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brand-6">
            <a:extLst xmlns:a="http://schemas.openxmlformats.org/drawingml/2006/main">
              <a:ext uri="{FF2B5EF4-FFF2-40B4-BE49-F238E27FC236}">
                <a16:creationId xmlns:a16="http://schemas.microsoft.com/office/drawing/2014/main" id="{8090894B-639B-4697-85B1-35EBAFB82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6">
            <a:extLst xmlns:a="http://schemas.openxmlformats.org/drawingml/2006/main">
              <a:ext uri="{FF2B5EF4-FFF2-40B4-BE49-F238E27FC236}">
                <a16:creationId xmlns:a16="http://schemas.microsoft.com/office/drawing/2014/main" id="{5BC2E144-C283-4820-B738-4133820DB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6">
            <a:extLst xmlns:a="http://schemas.openxmlformats.org/drawingml/2006/main">
              <a:ext uri="{FF2B5EF4-FFF2-40B4-BE49-F238E27FC236}">
                <a16:creationId xmlns:a16="http://schemas.microsoft.com/office/drawing/2014/main" id="{71095AD8-439F-4517-82EC-3D65A589E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06 / 48</a:t>
            </a:r>
          </a:p>
        </p:txBody>
      </p:sp>
      <p:sp>
        <p:nvSpPr>
          <p:cNvPr id="4" name="footer-rule-6">
            <a:extLst xmlns:a="http://schemas.openxmlformats.org/drawingml/2006/main">
              <a:ext uri="{FF2B5EF4-FFF2-40B4-BE49-F238E27FC236}">
                <a16:creationId xmlns:a16="http://schemas.microsoft.com/office/drawing/2014/main" id="{AE6AA70A-DF20-4408-98B4-44B1AD851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2A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6">
            <a:extLst xmlns:a="http://schemas.openxmlformats.org/drawingml/2006/main">
              <a:ext uri="{FF2B5EF4-FFF2-40B4-BE49-F238E27FC236}">
                <a16:creationId xmlns:a16="http://schemas.microsoft.com/office/drawing/2014/main" id="{3A5A3095-C3B5-4F75-A944-16015BCA5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Purpose</a:t>
            </a:r>
          </a:p>
        </p:txBody>
      </p:sp>
      <p:sp>
        <p:nvSpPr>
          <p:cNvPr id="6" name="title-rail-6">
            <a:extLst xmlns:a="http://schemas.openxmlformats.org/drawingml/2006/main">
              <a:ext uri="{FF2B5EF4-FFF2-40B4-BE49-F238E27FC236}">
                <a16:creationId xmlns:a16="http://schemas.microsoft.com/office/drawing/2014/main" id="{6084384A-0355-493C-BFE5-0763305D9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6">
            <a:extLst xmlns:a="http://schemas.openxmlformats.org/drawingml/2006/main">
              <a:ext uri="{FF2B5EF4-FFF2-40B4-BE49-F238E27FC236}">
                <a16:creationId xmlns:a16="http://schemas.microsoft.com/office/drawing/2014/main" id="{36CFBE38-11D4-4632-81A3-B5C5DB8C7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الغاية</a:t>
            </a:r>
          </a:p>
        </p:txBody>
      </p:sp>
      <p:sp>
        <p:nvSpPr>
          <p:cNvPr id="8" name="statement-en-6">
            <a:extLst xmlns:a="http://schemas.openxmlformats.org/drawingml/2006/main">
              <a:ext uri="{FF2B5EF4-FFF2-40B4-BE49-F238E27FC236}">
                <a16:creationId xmlns:a16="http://schemas.microsoft.com/office/drawing/2014/main" id="{73C0F9A5-42E7-4E97-9700-BFC7424CC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09875"/>
            <a:ext cx="7239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300" b="1">
                <a:solidFill>
                  <a:srgbClr val="F4F0EA"/>
                </a:solidFill>
                <a:latin typeface="Montserrat"/>
                <a:ea typeface="Montserrat"/>
                <a:cs typeface="Montserrat"/>
              </a:defRPr>
            </a:pPr>
            <a:r>
              <a:rPr sz="3300" b="1">
                <a:solidFill>
                  <a:srgbClr val="F4F0EA"/>
                </a:solidFill>
                <a:latin typeface="Montserrat"/>
                <a:ea typeface="Montserrat"/>
                <a:cs typeface="Montserrat"/>
              </a:rPr>
              <a:t>To give beauty its moment of completion.</a:t>
            </a:r>
          </a:p>
        </p:txBody>
      </p:sp>
      <p:sp>
        <p:nvSpPr>
          <p:cNvPr id="9" name="statement-rail-6">
            <a:extLst xmlns:a="http://schemas.openxmlformats.org/drawingml/2006/main">
              <a:ext uri="{FF2B5EF4-FFF2-40B4-BE49-F238E27FC236}">
                <a16:creationId xmlns:a16="http://schemas.microsoft.com/office/drawing/2014/main" id="{3633C6F8-6711-4C81-A60F-1837A9CA7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24150"/>
            <a:ext cx="57150" cy="1981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atement-ar-6">
            <a:extLst xmlns:a="http://schemas.openxmlformats.org/drawingml/2006/main">
              <a:ext uri="{FF2B5EF4-FFF2-40B4-BE49-F238E27FC236}">
                <a16:creationId xmlns:a16="http://schemas.microsoft.com/office/drawing/2014/main" id="{BB836A40-B42B-4427-AB10-597843234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647950"/>
            <a:ext cx="7429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4050" b="1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4050" b="1" lang="ar-SA">
                <a:solidFill>
                  <a:srgbClr val="F4F0EA"/>
                </a:solidFill>
                <a:latin typeface="Noto Sans Arabic"/>
                <a:ea typeface="Noto Sans Arabic"/>
                <a:cs typeface="Noto Sans Arabic"/>
              </a:rPr>
              <a:t>أن نمنح الجمال لحظة اكتماله.</a:t>
            </a:r>
          </a:p>
        </p:txBody>
      </p:sp>
      <p:sp>
        <p:nvSpPr>
          <p:cNvPr id="11" name="statement-sub-en-6">
            <a:extLst xmlns:a="http://schemas.openxmlformats.org/drawingml/2006/main">
              <a:ext uri="{FF2B5EF4-FFF2-40B4-BE49-F238E27FC236}">
                <a16:creationId xmlns:a16="http://schemas.microsoft.com/office/drawing/2014/main" id="{DB8CDE1C-B6BD-4A38-B864-7375CBE24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43500"/>
            <a:ext cx="7143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D8D5D0"/>
                </a:solidFill>
                <a:latin typeface="Montserrat"/>
                <a:ea typeface="Montserrat"/>
                <a:cs typeface="Montserrat"/>
              </a:rPr>
              <a:t>Where choice becomes confidence, experience becomes satisfaction, and the result becomes an Et voilà moment.</a:t>
            </a:r>
          </a:p>
        </p:txBody>
      </p:sp>
      <p:sp>
        <p:nvSpPr>
          <p:cNvPr id="12" name="statement-sub-ar-6">
            <a:extLst xmlns:a="http://schemas.openxmlformats.org/drawingml/2006/main">
              <a:ext uri="{FF2B5EF4-FFF2-40B4-BE49-F238E27FC236}">
                <a16:creationId xmlns:a16="http://schemas.microsoft.com/office/drawing/2014/main" id="{52B0072B-CDFE-4388-93B0-48D1C645B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143500"/>
            <a:ext cx="7429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25000"/>
              </a:lnSpc>
              <a:buNone/>
              <a:defRPr sz="1875" b="0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D8D5D0"/>
                </a:solidFill>
                <a:latin typeface="Noto Sans Arabic"/>
                <a:ea typeface="Noto Sans Arabic"/>
                <a:cs typeface="Noto Sans Arabic"/>
              </a:rPr>
              <a:t>حيث يصبح الاختيار ثقة، والتجربة رضا، والنتيجة لحظة تقول: ها هي ذي.</a:t>
            </a:r>
          </a:p>
        </p:txBody>
      </p:sp>
    </p:spTree>
    <p:extLst>
      <p:ext uri="{BB962C8B-B14F-4D97-AF65-F5344CB8AC3E}">
        <p14:creationId xmlns:p14="http://schemas.microsoft.com/office/powerpoint/2010/main" val="78127639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brand-7">
            <a:extLst xmlns:a="http://schemas.openxmlformats.org/drawingml/2006/main">
              <a:ext uri="{FF2B5EF4-FFF2-40B4-BE49-F238E27FC236}">
                <a16:creationId xmlns:a16="http://schemas.microsoft.com/office/drawing/2014/main" id="{BBED2625-B6E0-4BDE-89FF-8800E3F91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7">
            <a:extLst xmlns:a="http://schemas.openxmlformats.org/drawingml/2006/main">
              <a:ext uri="{FF2B5EF4-FFF2-40B4-BE49-F238E27FC236}">
                <a16:creationId xmlns:a16="http://schemas.microsoft.com/office/drawing/2014/main" id="{363010CB-E60B-41AD-BAF9-144E6646B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7">
            <a:extLst xmlns:a="http://schemas.openxmlformats.org/drawingml/2006/main">
              <a:ext uri="{FF2B5EF4-FFF2-40B4-BE49-F238E27FC236}">
                <a16:creationId xmlns:a16="http://schemas.microsoft.com/office/drawing/2014/main" id="{A0E11BA8-9F3C-40BD-AE9E-3090DE22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07 / 48</a:t>
            </a:r>
          </a:p>
        </p:txBody>
      </p:sp>
      <p:sp>
        <p:nvSpPr>
          <p:cNvPr id="4" name="footer-rule-7">
            <a:extLst xmlns:a="http://schemas.openxmlformats.org/drawingml/2006/main">
              <a:ext uri="{FF2B5EF4-FFF2-40B4-BE49-F238E27FC236}">
                <a16:creationId xmlns:a16="http://schemas.microsoft.com/office/drawing/2014/main" id="{3D9F7CBC-5CA3-4CED-BD9A-7A19B85D3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7">
            <a:extLst xmlns:a="http://schemas.openxmlformats.org/drawingml/2006/main">
              <a:ext uri="{FF2B5EF4-FFF2-40B4-BE49-F238E27FC236}">
                <a16:creationId xmlns:a16="http://schemas.microsoft.com/office/drawing/2014/main" id="{84AD2846-42B3-4FCE-8739-9F3C20191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Vision</a:t>
            </a:r>
          </a:p>
        </p:txBody>
      </p:sp>
      <p:sp>
        <p:nvSpPr>
          <p:cNvPr id="6" name="title-rail-7">
            <a:extLst xmlns:a="http://schemas.openxmlformats.org/drawingml/2006/main">
              <a:ext uri="{FF2B5EF4-FFF2-40B4-BE49-F238E27FC236}">
                <a16:creationId xmlns:a16="http://schemas.microsoft.com/office/drawing/2014/main" id="{2E5CBFF6-FA4E-4D5A-9CC3-8ECBDCF58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7">
            <a:extLst xmlns:a="http://schemas.openxmlformats.org/drawingml/2006/main">
              <a:ext uri="{FF2B5EF4-FFF2-40B4-BE49-F238E27FC236}">
                <a16:creationId xmlns:a16="http://schemas.microsoft.com/office/drawing/2014/main" id="{1FDE87D5-A652-47C1-A7DC-0B49BBA8E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الرؤية</a:t>
            </a:r>
          </a:p>
        </p:txBody>
      </p:sp>
      <p:sp>
        <p:nvSpPr>
          <p:cNvPr id="8" name="statement-en-7">
            <a:extLst xmlns:a="http://schemas.openxmlformats.org/drawingml/2006/main">
              <a:ext uri="{FF2B5EF4-FFF2-40B4-BE49-F238E27FC236}">
                <a16:creationId xmlns:a16="http://schemas.microsoft.com/office/drawing/2014/main" id="{562BA73C-831A-4D03-B327-196C7B035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09875"/>
            <a:ext cx="7239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300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3300" b="1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To become a UAE-born beauty house with global relevance.</a:t>
            </a:r>
          </a:p>
        </p:txBody>
      </p:sp>
      <p:sp>
        <p:nvSpPr>
          <p:cNvPr id="9" name="statement-rail-7">
            <a:extLst xmlns:a="http://schemas.openxmlformats.org/drawingml/2006/main">
              <a:ext uri="{FF2B5EF4-FFF2-40B4-BE49-F238E27FC236}">
                <a16:creationId xmlns:a16="http://schemas.microsoft.com/office/drawing/2014/main" id="{22184367-5128-4003-ADEA-BD537994F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24150"/>
            <a:ext cx="57150" cy="1981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atement-ar-7">
            <a:extLst xmlns:a="http://schemas.openxmlformats.org/drawingml/2006/main">
              <a:ext uri="{FF2B5EF4-FFF2-40B4-BE49-F238E27FC236}">
                <a16:creationId xmlns:a16="http://schemas.microsoft.com/office/drawing/2014/main" id="{CD36FC8B-B515-40A9-9E12-961D9FDE5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647950"/>
            <a:ext cx="7429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405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405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أن تصبح Et voilà دار جمال إماراتية ذات حضور عالمي.</a:t>
            </a:r>
          </a:p>
        </p:txBody>
      </p:sp>
      <p:sp>
        <p:nvSpPr>
          <p:cNvPr id="11" name="statement-sub-en-7">
            <a:extLst xmlns:a="http://schemas.openxmlformats.org/drawingml/2006/main">
              <a:ext uri="{FF2B5EF4-FFF2-40B4-BE49-F238E27FC236}">
                <a16:creationId xmlns:a16="http://schemas.microsoft.com/office/drawing/2014/main" id="{12509534-6D4F-43A5-925E-E1A63EBC0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43500"/>
            <a:ext cx="7143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65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Trusted by professionals and partners for turning expert curation into refined beauty experiences.</a:t>
            </a:r>
          </a:p>
        </p:txBody>
      </p:sp>
      <p:sp>
        <p:nvSpPr>
          <p:cNvPr id="12" name="statement-sub-ar-7">
            <a:extLst xmlns:a="http://schemas.openxmlformats.org/drawingml/2006/main">
              <a:ext uri="{FF2B5EF4-FFF2-40B4-BE49-F238E27FC236}">
                <a16:creationId xmlns:a16="http://schemas.microsoft.com/office/drawing/2014/main" id="{A0F96DFE-CA92-41FA-A771-D315F45F4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143500"/>
            <a:ext cx="7429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25000"/>
              </a:lnSpc>
              <a:buNone/>
              <a:defRPr sz="1875" b="0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875" b="0" lang="ar-SA">
                <a:solidFill>
                  <a:srgbClr val="6F767D"/>
                </a:solidFill>
                <a:latin typeface="Noto Sans Arabic"/>
                <a:ea typeface="Noto Sans Arabic"/>
                <a:cs typeface="Noto Sans Arabic"/>
              </a:rPr>
              <a:t>موثوقة لدى المحترفين والشركاء بقدرتها على تحويل الاختيار الخبير إلى تجارب جمال راقية.</a:t>
            </a:r>
          </a:p>
        </p:txBody>
      </p:sp>
      <p:sp>
        <p:nvSpPr>
          <p:cNvPr id="13" name="status-7">
            <a:extLst xmlns:a="http://schemas.openxmlformats.org/drawingml/2006/main">
              <a:ext uri="{FF2B5EF4-FFF2-40B4-BE49-F238E27FC236}">
                <a16:creationId xmlns:a16="http://schemas.microsoft.com/office/drawing/2014/main" id="{24A1BA6E-1441-4F4B-95A7-80CE041DB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14" name="status-en-7">
            <a:extLst xmlns:a="http://schemas.openxmlformats.org/drawingml/2006/main">
              <a:ext uri="{FF2B5EF4-FFF2-40B4-BE49-F238E27FC236}">
                <a16:creationId xmlns:a16="http://schemas.microsoft.com/office/drawing/2014/main" id="{4B19B9EC-93BD-4C8B-987D-87654F1C1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The vision defines the destination; it does not claim it has already been reached.</a:t>
            </a:r>
          </a:p>
        </p:txBody>
      </p:sp>
      <p:sp>
        <p:nvSpPr>
          <p:cNvPr id="15" name="status-ar-7">
            <a:extLst xmlns:a="http://schemas.openxmlformats.org/drawingml/2006/main">
              <a:ext uri="{FF2B5EF4-FFF2-40B4-BE49-F238E27FC236}">
                <a16:creationId xmlns:a16="http://schemas.microsoft.com/office/drawing/2014/main" id="{716085CA-CBC3-4EEA-B684-30B1DA25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الرؤية تحدد الوجهة؛ لا تدّعي أننا وصلنا إليها اليوم.</a:t>
            </a:r>
          </a:p>
        </p:txBody>
      </p:sp>
    </p:spTree>
    <p:extLst>
      <p:ext uri="{BB962C8B-B14F-4D97-AF65-F5344CB8AC3E}">
        <p14:creationId xmlns:p14="http://schemas.microsoft.com/office/powerpoint/2010/main" val="115397516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brand-8">
            <a:extLst xmlns:a="http://schemas.openxmlformats.org/drawingml/2006/main">
              <a:ext uri="{FF2B5EF4-FFF2-40B4-BE49-F238E27FC236}">
                <a16:creationId xmlns:a16="http://schemas.microsoft.com/office/drawing/2014/main" id="{32647B9A-044B-47B6-8642-9F2D72933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8">
            <a:extLst xmlns:a="http://schemas.openxmlformats.org/drawingml/2006/main">
              <a:ext uri="{FF2B5EF4-FFF2-40B4-BE49-F238E27FC236}">
                <a16:creationId xmlns:a16="http://schemas.microsoft.com/office/drawing/2014/main" id="{FAF6F69A-3389-4993-8616-E631BCA5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8">
            <a:extLst xmlns:a="http://schemas.openxmlformats.org/drawingml/2006/main">
              <a:ext uri="{FF2B5EF4-FFF2-40B4-BE49-F238E27FC236}">
                <a16:creationId xmlns:a16="http://schemas.microsoft.com/office/drawing/2014/main" id="{5D948662-A6DB-43BE-9165-77D57CF4F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08 / 48</a:t>
            </a:r>
          </a:p>
        </p:txBody>
      </p:sp>
      <p:sp>
        <p:nvSpPr>
          <p:cNvPr id="4" name="footer-rule-8">
            <a:extLst xmlns:a="http://schemas.openxmlformats.org/drawingml/2006/main">
              <a:ext uri="{FF2B5EF4-FFF2-40B4-BE49-F238E27FC236}">
                <a16:creationId xmlns:a16="http://schemas.microsoft.com/office/drawing/2014/main" id="{5FA25872-2684-43D5-B43F-8035916FD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8">
            <a:extLst xmlns:a="http://schemas.openxmlformats.org/drawingml/2006/main">
              <a:ext uri="{FF2B5EF4-FFF2-40B4-BE49-F238E27FC236}">
                <a16:creationId xmlns:a16="http://schemas.microsoft.com/office/drawing/2014/main" id="{BE9632DE-F991-457E-8872-16C0CBCE2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Mission</a:t>
            </a:r>
          </a:p>
        </p:txBody>
      </p:sp>
      <p:sp>
        <p:nvSpPr>
          <p:cNvPr id="6" name="title-rail-8">
            <a:extLst xmlns:a="http://schemas.openxmlformats.org/drawingml/2006/main">
              <a:ext uri="{FF2B5EF4-FFF2-40B4-BE49-F238E27FC236}">
                <a16:creationId xmlns:a16="http://schemas.microsoft.com/office/drawing/2014/main" id="{BC4CA4EA-8EE7-4E23-9839-98DF5C577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8">
            <a:extLst xmlns:a="http://schemas.openxmlformats.org/drawingml/2006/main">
              <a:ext uri="{FF2B5EF4-FFF2-40B4-BE49-F238E27FC236}">
                <a16:creationId xmlns:a16="http://schemas.microsoft.com/office/drawing/2014/main" id="{5ACEA73F-7D9A-4C90-BBD4-1963B14E6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الرسالة</a:t>
            </a:r>
          </a:p>
        </p:txBody>
      </p:sp>
      <p:sp>
        <p:nvSpPr>
          <p:cNvPr id="8" name="copy-en-8">
            <a:extLst xmlns:a="http://schemas.openxmlformats.org/drawingml/2006/main">
              <a:ext uri="{FF2B5EF4-FFF2-40B4-BE49-F238E27FC236}">
                <a16:creationId xmlns:a16="http://schemas.microsoft.com/office/drawing/2014/main" id="{3EEC6F17-4FB1-4EF7-8FD1-CDC49CC46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48000"/>
            <a:ext cx="7048500" cy="3524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2100" b="0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100" b="0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We develop and curate beauty products and experiences shaped by market insight, documented quality, and refined, clear design - delivered through partnerships that help professionals and consumers choose with confidence.</a:t>
            </a:r>
          </a:p>
        </p:txBody>
      </p:sp>
      <p:sp>
        <p:nvSpPr>
          <p:cNvPr id="9" name="copy-ar-8">
            <a:extLst xmlns:a="http://schemas.openxmlformats.org/drawingml/2006/main">
              <a:ext uri="{FF2B5EF4-FFF2-40B4-BE49-F238E27FC236}">
                <a16:creationId xmlns:a16="http://schemas.microsoft.com/office/drawing/2014/main" id="{B88F069A-6D7C-4C9E-9D8C-979D3FE5C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48000"/>
            <a:ext cx="7429500" cy="3524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22000"/>
              </a:lnSpc>
              <a:buNone/>
              <a:defRPr sz="2400" b="0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400" b="0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نطوّر وننتقي منتجات وتجارب جمال تجمع بين فهم السوق، والجودة الموثقة، والتصميم الراقي الواضح، ونقدّمها عبر شراكات تساعد المحترفين والعملاء على الاختيار بثقة.</a:t>
            </a:r>
          </a:p>
        </p:txBody>
      </p:sp>
      <p:sp>
        <p:nvSpPr>
          <p:cNvPr id="10" name="mission-0-rail">
            <a:extLst xmlns:a="http://schemas.openxmlformats.org/drawingml/2006/main">
              <a:ext uri="{FF2B5EF4-FFF2-40B4-BE49-F238E27FC236}">
                <a16:creationId xmlns:a16="http://schemas.microsoft.com/office/drawing/2014/main" id="{E23DD0AF-5877-4759-9DB7-6DFE78913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7239000"/>
            <a:ext cx="57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mission-0">
            <a:extLst xmlns:a="http://schemas.openxmlformats.org/drawingml/2006/main">
              <a:ext uri="{FF2B5EF4-FFF2-40B4-BE49-F238E27FC236}">
                <a16:creationId xmlns:a16="http://schemas.microsoft.com/office/drawing/2014/main" id="{D3E9B606-4EE9-4F8A-A09F-AB11C63D9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7239000"/>
            <a:ext cx="3409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425" b="1" lang="ar-SA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DEVELOP + CURATE · نطوّر وننتقي</a:t>
            </a:r>
          </a:p>
        </p:txBody>
      </p:sp>
      <p:sp>
        <p:nvSpPr>
          <p:cNvPr id="12" name="mission-1-rail">
            <a:extLst xmlns:a="http://schemas.openxmlformats.org/drawingml/2006/main">
              <a:ext uri="{FF2B5EF4-FFF2-40B4-BE49-F238E27FC236}">
                <a16:creationId xmlns:a16="http://schemas.microsoft.com/office/drawing/2014/main" id="{559EC932-786B-4EFC-9E5E-2A4D514A9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7239000"/>
            <a:ext cx="57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ission-1">
            <a:extLst xmlns:a="http://schemas.openxmlformats.org/drawingml/2006/main">
              <a:ext uri="{FF2B5EF4-FFF2-40B4-BE49-F238E27FC236}">
                <a16:creationId xmlns:a16="http://schemas.microsoft.com/office/drawing/2014/main" id="{373B5BC6-33A8-4565-9757-5498DCB7C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7239000"/>
            <a:ext cx="3409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425" b="1" lang="ar-SA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DOCUMENT QUALITY · نثبت الجودة</a:t>
            </a:r>
          </a:p>
        </p:txBody>
      </p:sp>
      <p:sp>
        <p:nvSpPr>
          <p:cNvPr id="14" name="mission-2-rail">
            <a:extLst xmlns:a="http://schemas.openxmlformats.org/drawingml/2006/main">
              <a:ext uri="{FF2B5EF4-FFF2-40B4-BE49-F238E27FC236}">
                <a16:creationId xmlns:a16="http://schemas.microsoft.com/office/drawing/2014/main" id="{C701FCCA-03CA-4684-880B-D22E61F1B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7239000"/>
            <a:ext cx="57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mission-2">
            <a:extLst xmlns:a="http://schemas.openxmlformats.org/drawingml/2006/main">
              <a:ext uri="{FF2B5EF4-FFF2-40B4-BE49-F238E27FC236}">
                <a16:creationId xmlns:a16="http://schemas.microsoft.com/office/drawing/2014/main" id="{765D02C0-58CF-4141-A8BE-40A275A2F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7239000"/>
            <a:ext cx="3409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425" b="1" lang="ar-SA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DESIGN WITH CLARITY · نصمم بوضوح</a:t>
            </a:r>
          </a:p>
        </p:txBody>
      </p:sp>
      <p:sp>
        <p:nvSpPr>
          <p:cNvPr id="16" name="mission-3-rail">
            <a:extLst xmlns:a="http://schemas.openxmlformats.org/drawingml/2006/main">
              <a:ext uri="{FF2B5EF4-FFF2-40B4-BE49-F238E27FC236}">
                <a16:creationId xmlns:a16="http://schemas.microsoft.com/office/drawing/2014/main" id="{78B1C84F-C50D-4558-83D0-BE66AA863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0" y="7239000"/>
            <a:ext cx="571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mission-3">
            <a:extLst xmlns:a="http://schemas.openxmlformats.org/drawingml/2006/main">
              <a:ext uri="{FF2B5EF4-FFF2-40B4-BE49-F238E27FC236}">
                <a16:creationId xmlns:a16="http://schemas.microsoft.com/office/drawing/2014/main" id="{A8C1B79E-8B8F-42A9-8124-53E33EA4A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54050" y="7239000"/>
            <a:ext cx="3409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Montserrat"/>
                <a:ea typeface="Montserrat"/>
                <a:cs typeface="Montserrat"/>
              </a:defRPr>
            </a:pPr>
            <a:r>
              <a:rPr sz="1425" b="1" lang="ar-SA">
                <a:solidFill>
                  <a:srgbClr val="111114"/>
                </a:solidFill>
                <a:latin typeface="Montserrat"/>
                <a:ea typeface="Montserrat"/>
                <a:cs typeface="Montserrat"/>
              </a:rPr>
              <a:t>GROW THROUGH PARTNERSHIP · ننمو بالشراكة</a:t>
            </a:r>
          </a:p>
        </p:txBody>
      </p:sp>
    </p:spTree>
    <p:extLst>
      <p:ext uri="{BB962C8B-B14F-4D97-AF65-F5344CB8AC3E}">
        <p14:creationId xmlns:p14="http://schemas.microsoft.com/office/powerpoint/2010/main" val="16638909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brand-9">
            <a:extLst xmlns:a="http://schemas.openxmlformats.org/drawingml/2006/main">
              <a:ext uri="{FF2B5EF4-FFF2-40B4-BE49-F238E27FC236}">
                <a16:creationId xmlns:a16="http://schemas.microsoft.com/office/drawing/2014/main" id="{93EAE4FC-5D59-4842-BE0B-36D07051F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ET VOILÀ · BRAND GUIDELINES 2026</a:t>
            </a:r>
          </a:p>
        </p:txBody>
      </p:sp>
      <p:sp>
        <p:nvSpPr>
          <p:cNvPr id="2" name="section-9">
            <a:extLst xmlns:a="http://schemas.openxmlformats.org/drawingml/2006/main">
              <a:ext uri="{FF2B5EF4-FFF2-40B4-BE49-F238E27FC236}">
                <a16:creationId xmlns:a16="http://schemas.microsoft.com/office/drawing/2014/main" id="{E5EABAD9-D2CE-4A3E-A38E-18193DBC2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62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 rtl="1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200" b="1" lang="ar-SA">
                <a:solidFill>
                  <a:srgbClr val="6C263F"/>
                </a:solidFill>
                <a:latin typeface="Noto Sans Arabic"/>
                <a:ea typeface="Noto Sans Arabic"/>
                <a:cs typeface="Noto Sans Arabic"/>
              </a:rPr>
              <a:t>BRAND FOUNDATION · أساس العلامة</a:t>
            </a:r>
          </a:p>
        </p:txBody>
      </p:sp>
      <p:sp>
        <p:nvSpPr>
          <p:cNvPr id="3" name="page-9">
            <a:extLst xmlns:a="http://schemas.openxmlformats.org/drawingml/2006/main">
              <a:ext uri="{FF2B5EF4-FFF2-40B4-BE49-F238E27FC236}">
                <a16:creationId xmlns:a16="http://schemas.microsoft.com/office/drawing/2014/main" id="{DDF09605-DA20-4015-918D-E0C9D74B3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0" y="96012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09 / 48</a:t>
            </a:r>
          </a:p>
        </p:txBody>
      </p:sp>
      <p:sp>
        <p:nvSpPr>
          <p:cNvPr id="4" name="footer-rule-9">
            <a:extLst xmlns:a="http://schemas.openxmlformats.org/drawingml/2006/main">
              <a:ext uri="{FF2B5EF4-FFF2-40B4-BE49-F238E27FC236}">
                <a16:creationId xmlns:a16="http://schemas.microsoft.com/office/drawing/2014/main" id="{4EFD4027-2000-4E42-9EC3-DB424BBD5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9391650"/>
            <a:ext cx="1600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tle-en-9">
            <a:extLst xmlns:a="http://schemas.openxmlformats.org/drawingml/2006/main">
              <a:ext uri="{FF2B5EF4-FFF2-40B4-BE49-F238E27FC236}">
                <a16:creationId xmlns:a16="http://schemas.microsoft.com/office/drawing/2014/main" id="{CD816FC2-1B23-4827-A4B6-B64974211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276350"/>
            <a:ext cx="704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232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Values that guide behaviour</a:t>
            </a:r>
          </a:p>
        </p:txBody>
      </p:sp>
      <p:sp>
        <p:nvSpPr>
          <p:cNvPr id="6" name="title-rail-9">
            <a:extLst xmlns:a="http://schemas.openxmlformats.org/drawingml/2006/main">
              <a:ext uri="{FF2B5EF4-FFF2-40B4-BE49-F238E27FC236}">
                <a16:creationId xmlns:a16="http://schemas.microsoft.com/office/drawing/2014/main" id="{D436B0C9-EA6E-40A3-85AB-850BE43DA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200150"/>
            <a:ext cx="571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ar-9">
            <a:extLst xmlns:a="http://schemas.openxmlformats.org/drawingml/2006/main">
              <a:ext uri="{FF2B5EF4-FFF2-40B4-BE49-F238E27FC236}">
                <a16:creationId xmlns:a16="http://schemas.microsoft.com/office/drawing/2014/main" id="{8BEECB1C-6508-4670-8F35-0A9527435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62050"/>
            <a:ext cx="7429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98000"/>
              </a:lnSpc>
              <a:buNone/>
              <a:defRPr sz="33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33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القيم التي تحكم السلوك</a:t>
            </a:r>
          </a:p>
        </p:txBody>
      </p:sp>
      <p:sp>
        <p:nvSpPr>
          <p:cNvPr id="8" name="value-line-0">
            <a:extLst xmlns:a="http://schemas.openxmlformats.org/drawingml/2006/main">
              <a:ext uri="{FF2B5EF4-FFF2-40B4-BE49-F238E27FC236}">
                <a16:creationId xmlns:a16="http://schemas.microsoft.com/office/drawing/2014/main" id="{3F365321-A9A7-442F-BDBC-F213A3997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76550"/>
            <a:ext cx="571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num-0">
            <a:extLst xmlns:a="http://schemas.openxmlformats.org/drawingml/2006/main">
              <a:ext uri="{FF2B5EF4-FFF2-40B4-BE49-F238E27FC236}">
                <a16:creationId xmlns:a16="http://schemas.microsoft.com/office/drawing/2014/main" id="{16464B45-2FB4-42D9-BCA8-D618F1534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8765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01</a:t>
            </a:r>
          </a:p>
        </p:txBody>
      </p:sp>
      <p:sp>
        <p:nvSpPr>
          <p:cNvPr id="10" name="value-ar-0">
            <a:extLst xmlns:a="http://schemas.openxmlformats.org/drawingml/2006/main">
              <a:ext uri="{FF2B5EF4-FFF2-40B4-BE49-F238E27FC236}">
                <a16:creationId xmlns:a16="http://schemas.microsoft.com/office/drawing/2014/main" id="{2DC41695-460C-427F-A8D0-94855835A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467100"/>
            <a:ext cx="2647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النجاح المشترك</a:t>
            </a:r>
          </a:p>
        </p:txBody>
      </p:sp>
      <p:sp>
        <p:nvSpPr>
          <p:cNvPr id="11" name="value-en-0">
            <a:extLst xmlns:a="http://schemas.openxmlformats.org/drawingml/2006/main">
              <a:ext uri="{FF2B5EF4-FFF2-40B4-BE49-F238E27FC236}">
                <a16:creationId xmlns:a16="http://schemas.microsoft.com/office/drawing/2014/main" id="{2CA801A6-DF73-4FA8-8A64-C617E587D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857750"/>
            <a:ext cx="2647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Shared success</a:t>
            </a:r>
          </a:p>
        </p:txBody>
      </p:sp>
      <p:sp>
        <p:nvSpPr>
          <p:cNvPr id="12" name="value-line-1">
            <a:extLst xmlns:a="http://schemas.openxmlformats.org/drawingml/2006/main">
              <a:ext uri="{FF2B5EF4-FFF2-40B4-BE49-F238E27FC236}">
                <a16:creationId xmlns:a16="http://schemas.microsoft.com/office/drawing/2014/main" id="{A12DA8A4-E1EA-47CB-887A-58223B1B3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876550"/>
            <a:ext cx="571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alue-num-1">
            <a:extLst xmlns:a="http://schemas.openxmlformats.org/drawingml/2006/main">
              <a:ext uri="{FF2B5EF4-FFF2-40B4-BE49-F238E27FC236}">
                <a16:creationId xmlns:a16="http://schemas.microsoft.com/office/drawing/2014/main" id="{57E074FB-FEF3-44F1-9DE2-E3C7BDD28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8765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02</a:t>
            </a:r>
          </a:p>
        </p:txBody>
      </p:sp>
      <p:sp>
        <p:nvSpPr>
          <p:cNvPr id="14" name="value-ar-1">
            <a:extLst xmlns:a="http://schemas.openxmlformats.org/drawingml/2006/main">
              <a:ext uri="{FF2B5EF4-FFF2-40B4-BE49-F238E27FC236}">
                <a16:creationId xmlns:a16="http://schemas.microsoft.com/office/drawing/2014/main" id="{D795477A-BD5F-42B6-BC3C-1E45FB6D0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467100"/>
            <a:ext cx="2647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الاختيار الخبير</a:t>
            </a:r>
          </a:p>
        </p:txBody>
      </p:sp>
      <p:sp>
        <p:nvSpPr>
          <p:cNvPr id="15" name="value-en-1">
            <a:extLst xmlns:a="http://schemas.openxmlformats.org/drawingml/2006/main">
              <a:ext uri="{FF2B5EF4-FFF2-40B4-BE49-F238E27FC236}">
                <a16:creationId xmlns:a16="http://schemas.microsoft.com/office/drawing/2014/main" id="{B2147158-9718-4BAE-B86D-496B1D261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857750"/>
            <a:ext cx="2647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Expert curation</a:t>
            </a:r>
          </a:p>
        </p:txBody>
      </p:sp>
      <p:sp>
        <p:nvSpPr>
          <p:cNvPr id="16" name="value-line-2">
            <a:extLst xmlns:a="http://schemas.openxmlformats.org/drawingml/2006/main">
              <a:ext uri="{FF2B5EF4-FFF2-40B4-BE49-F238E27FC236}">
                <a16:creationId xmlns:a16="http://schemas.microsoft.com/office/drawing/2014/main" id="{1D96F377-7933-4CAF-9034-3DF6068C6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76550"/>
            <a:ext cx="571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26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value-num-2">
            <a:extLst xmlns:a="http://schemas.openxmlformats.org/drawingml/2006/main">
              <a:ext uri="{FF2B5EF4-FFF2-40B4-BE49-F238E27FC236}">
                <a16:creationId xmlns:a16="http://schemas.microsoft.com/office/drawing/2014/main" id="{1CE9A508-5B9F-4ACF-ADF1-A3B76C365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765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03</a:t>
            </a:r>
          </a:p>
        </p:txBody>
      </p:sp>
      <p:sp>
        <p:nvSpPr>
          <p:cNvPr id="18" name="value-ar-2">
            <a:extLst xmlns:a="http://schemas.openxmlformats.org/drawingml/2006/main">
              <a:ext uri="{FF2B5EF4-FFF2-40B4-BE49-F238E27FC236}">
                <a16:creationId xmlns:a16="http://schemas.microsoft.com/office/drawing/2014/main" id="{59367CF5-AC47-4677-8927-06E6BFAE2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67100"/>
            <a:ext cx="2647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الوضوح المهني</a:t>
            </a:r>
          </a:p>
        </p:txBody>
      </p:sp>
      <p:sp>
        <p:nvSpPr>
          <p:cNvPr id="19" name="value-en-2">
            <a:extLst xmlns:a="http://schemas.openxmlformats.org/drawingml/2006/main">
              <a:ext uri="{FF2B5EF4-FFF2-40B4-BE49-F238E27FC236}">
                <a16:creationId xmlns:a16="http://schemas.microsoft.com/office/drawing/2014/main" id="{3F958A34-FB76-4FC1-A7B0-FA092EF50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857750"/>
            <a:ext cx="2647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Professional clarity</a:t>
            </a:r>
          </a:p>
        </p:txBody>
      </p:sp>
      <p:sp>
        <p:nvSpPr>
          <p:cNvPr id="20" name="value-line-3">
            <a:extLst xmlns:a="http://schemas.openxmlformats.org/drawingml/2006/main">
              <a:ext uri="{FF2B5EF4-FFF2-40B4-BE49-F238E27FC236}">
                <a16:creationId xmlns:a16="http://schemas.microsoft.com/office/drawing/2014/main" id="{9CA5BF79-4C55-42AC-80ED-118194D32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2876550"/>
            <a:ext cx="571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value-num-3">
            <a:extLst xmlns:a="http://schemas.openxmlformats.org/drawingml/2006/main">
              <a:ext uri="{FF2B5EF4-FFF2-40B4-BE49-F238E27FC236}">
                <a16:creationId xmlns:a16="http://schemas.microsoft.com/office/drawing/2014/main" id="{0D174627-A958-41CF-AB7E-225151592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28765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04</a:t>
            </a:r>
          </a:p>
        </p:txBody>
      </p:sp>
      <p:sp>
        <p:nvSpPr>
          <p:cNvPr id="22" name="value-ar-3">
            <a:extLst xmlns:a="http://schemas.openxmlformats.org/drawingml/2006/main">
              <a:ext uri="{FF2B5EF4-FFF2-40B4-BE49-F238E27FC236}">
                <a16:creationId xmlns:a16="http://schemas.microsoft.com/office/drawing/2014/main" id="{6C99DD29-AE33-4097-93E4-5BCC87BF8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3467100"/>
            <a:ext cx="2647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التعبير الراقي</a:t>
            </a:r>
          </a:p>
        </p:txBody>
      </p:sp>
      <p:sp>
        <p:nvSpPr>
          <p:cNvPr id="23" name="value-en-3">
            <a:extLst xmlns:a="http://schemas.openxmlformats.org/drawingml/2006/main">
              <a:ext uri="{FF2B5EF4-FFF2-40B4-BE49-F238E27FC236}">
                <a16:creationId xmlns:a16="http://schemas.microsoft.com/office/drawing/2014/main" id="{5990920A-D83D-4035-8842-5EA103995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857750"/>
            <a:ext cx="2647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Refined expression</a:t>
            </a:r>
          </a:p>
        </p:txBody>
      </p:sp>
      <p:sp>
        <p:nvSpPr>
          <p:cNvPr id="24" name="value-line-4">
            <a:extLst xmlns:a="http://schemas.openxmlformats.org/drawingml/2006/main">
              <a:ext uri="{FF2B5EF4-FFF2-40B4-BE49-F238E27FC236}">
                <a16:creationId xmlns:a16="http://schemas.microsoft.com/office/drawing/2014/main" id="{38606802-AEC9-4904-A590-6A149D79B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44600" y="2876550"/>
            <a:ext cx="571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5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num-4">
            <a:extLst xmlns:a="http://schemas.openxmlformats.org/drawingml/2006/main">
              <a:ext uri="{FF2B5EF4-FFF2-40B4-BE49-F238E27FC236}">
                <a16:creationId xmlns:a16="http://schemas.microsoft.com/office/drawing/2014/main" id="{048E6046-2930-4796-A963-30D988058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0" y="28765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C263F"/>
                </a:solidFill>
                <a:latin typeface="Montserrat"/>
                <a:ea typeface="Montserrat"/>
                <a:cs typeface="Montserrat"/>
              </a:rPr>
              <a:t>05</a:t>
            </a:r>
          </a:p>
        </p:txBody>
      </p:sp>
      <p:sp>
        <p:nvSpPr>
          <p:cNvPr id="26" name="value-ar-4">
            <a:extLst xmlns:a="http://schemas.openxmlformats.org/drawingml/2006/main">
              <a:ext uri="{FF2B5EF4-FFF2-40B4-BE49-F238E27FC236}">
                <a16:creationId xmlns:a16="http://schemas.microsoft.com/office/drawing/2014/main" id="{C355F814-469A-477D-A904-010D5D216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0" y="3467100"/>
            <a:ext cx="2647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2100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2100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الجودة الموثقة</a:t>
            </a:r>
          </a:p>
        </p:txBody>
      </p:sp>
      <p:sp>
        <p:nvSpPr>
          <p:cNvPr id="27" name="value-en-4">
            <a:extLst xmlns:a="http://schemas.openxmlformats.org/drawingml/2006/main">
              <a:ext uri="{FF2B5EF4-FFF2-40B4-BE49-F238E27FC236}">
                <a16:creationId xmlns:a16="http://schemas.microsoft.com/office/drawing/2014/main" id="{86DCE477-954F-484B-B3F3-62CB8243A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0" y="4857750"/>
            <a:ext cx="2647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575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Documented quality</a:t>
            </a:r>
          </a:p>
        </p:txBody>
      </p:sp>
      <p:sp>
        <p:nvSpPr>
          <p:cNvPr id="28" name="status-9">
            <a:extLst xmlns:a="http://schemas.openxmlformats.org/drawingml/2006/main">
              <a:ext uri="{FF2B5EF4-FFF2-40B4-BE49-F238E27FC236}">
                <a16:creationId xmlns:a16="http://schemas.microsoft.com/office/drawing/2014/main" id="{DD31EF0B-E377-4D5B-8D5E-6240ADFC5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8439150"/>
            <a:ext cx="1600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6C263F"/>
            </a:solidFill>
            <a:prstDash val="solid"/>
          </a:ln>
        </p:spPr>
      </p:sp>
      <p:sp>
        <p:nvSpPr>
          <p:cNvPr id="29" name="status-en-9">
            <a:extLst xmlns:a="http://schemas.openxmlformats.org/drawingml/2006/main">
              <a:ext uri="{FF2B5EF4-FFF2-40B4-BE49-F238E27FC236}">
                <a16:creationId xmlns:a16="http://schemas.microsoft.com/office/drawing/2014/main" id="{D9A5FA60-18F1-4079-A29A-62DA8B198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6868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defRPr>
            </a:pPr>
            <a:r>
              <a:rPr sz="1200" b="1">
                <a:solidFill>
                  <a:srgbClr val="6F767D"/>
                </a:solidFill>
                <a:latin typeface="Montserrat"/>
                <a:ea typeface="Montserrat"/>
                <a:cs typeface="Montserrat"/>
              </a:rPr>
              <a:t>Values evaluate decisions, products and partnerships - they are not display words.</a:t>
            </a:r>
          </a:p>
        </p:txBody>
      </p:sp>
      <p:sp>
        <p:nvSpPr>
          <p:cNvPr id="30" name="status-ar-9">
            <a:extLst xmlns:a="http://schemas.openxmlformats.org/drawingml/2006/main">
              <a:ext uri="{FF2B5EF4-FFF2-40B4-BE49-F238E27FC236}">
                <a16:creationId xmlns:a16="http://schemas.microsoft.com/office/drawing/2014/main" id="{1CBFA1E0-8B6B-44B4-8C2C-1829B71FB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8572500"/>
            <a:ext cx="7353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 rtl="1">
              <a:lnSpc>
                <a:spcPct val="110000"/>
              </a:lnSpc>
              <a:buNone/>
              <a:defRPr sz="1425" b="1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defRPr>
            </a:pPr>
            <a:r>
              <a:rPr sz="1425" b="1" lang="ar-SA">
                <a:solidFill>
                  <a:srgbClr val="111114"/>
                </a:solidFill>
                <a:latin typeface="Noto Sans Arabic"/>
                <a:ea typeface="Noto Sans Arabic"/>
                <a:cs typeface="Noto Sans Arabic"/>
              </a:rPr>
              <a:t>القيم معيار للقرارات والمنتجات والشراكات، وليست كلمات للعرض فقط.</a:t>
            </a:r>
          </a:p>
        </p:txBody>
      </p:sp>
    </p:spTree>
    <p:extLst>
      <p:ext uri="{BB962C8B-B14F-4D97-AF65-F5344CB8AC3E}">
        <p14:creationId xmlns:p14="http://schemas.microsoft.com/office/powerpoint/2010/main" val="8469248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2026-08-02T14:16:29.9140000Z</dcterms:created>
  <dcterms:modified xsi:type="dcterms:W3CDTF">2026-08-02T14:16:29.9140000Z</dcterms:modified>
</coreProperties>
</file>